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2"/>
  </p:notesMasterIdLst>
  <p:sldIdLst>
    <p:sldId id="294" r:id="rId2"/>
    <p:sldId id="305" r:id="rId3"/>
    <p:sldId id="258" r:id="rId4"/>
    <p:sldId id="261" r:id="rId5"/>
    <p:sldId id="262" r:id="rId6"/>
    <p:sldId id="264" r:id="rId7"/>
    <p:sldId id="295" r:id="rId8"/>
    <p:sldId id="296" r:id="rId9"/>
    <p:sldId id="298" r:id="rId10"/>
    <p:sldId id="297" r:id="rId11"/>
    <p:sldId id="269" r:id="rId12"/>
    <p:sldId id="293" r:id="rId13"/>
    <p:sldId id="275" r:id="rId14"/>
    <p:sldId id="277" r:id="rId15"/>
    <p:sldId id="299" r:id="rId16"/>
    <p:sldId id="300" r:id="rId17"/>
    <p:sldId id="301" r:id="rId18"/>
    <p:sldId id="302" r:id="rId19"/>
    <p:sldId id="303" r:id="rId20"/>
    <p:sldId id="304" r:id="rId21"/>
  </p:sldIdLst>
  <p:sldSz cx="12801600" cy="9601200" type="A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a:srgbClr val="273482"/>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83" autoAdjust="0"/>
    <p:restoredTop sz="94660"/>
  </p:normalViewPr>
  <p:slideViewPr>
    <p:cSldViewPr snapToGrid="0">
      <p:cViewPr varScale="1">
        <p:scale>
          <a:sx n="45" d="100"/>
          <a:sy n="45" d="100"/>
        </p:scale>
        <p:origin x="1412" y="5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s>
</file>

<file path=ppt/diagrams/colors1.xml><?xml version="1.0" encoding="utf-8"?>
<dgm:colorsDef xmlns:dgm="http://schemas.openxmlformats.org/drawingml/2006/diagram" xmlns:a="http://schemas.openxmlformats.org/drawingml/2006/main" uniqueId="urn:microsoft.com/office/officeart/2005/8/colors/accent0_2">
  <dgm:title val=""/>
  <dgm:desc val=""/>
  <dgm:catLst>
    <dgm:cat type="mainScheme" pri="10200"/>
  </dgm:catLst>
  <dgm:styleLbl name="node0">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lig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l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vennNode1">
    <dgm:fillClrLst meth="repeat">
      <a:schemeClr val="lt1">
        <a:alpha val="50000"/>
      </a:schemeClr>
    </dgm:fillClrLst>
    <dgm:linClrLst meth="repeat">
      <a:schemeClr val="dk2">
        <a:shade val="80000"/>
      </a:schemeClr>
    </dgm:linClrLst>
    <dgm:effectClrLst/>
    <dgm:txLinClrLst/>
    <dgm:txFillClrLst/>
    <dgm:txEffectClrLst/>
  </dgm:styleLbl>
  <dgm:styleLbl name="node2">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3">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4">
    <dgm:fillClrLst meth="repeat">
      <a:schemeClr val="lt1"/>
    </dgm:fillClrLst>
    <dgm:linClrLst meth="repeat">
      <a:schemeClr val="dk2">
        <a:shade val="80000"/>
      </a:schemeClr>
    </dgm:linClrLst>
    <dgm:effectClrLst/>
    <dgm:txLinClrLst/>
    <dgm:txFillClrLst meth="repeat">
      <a:schemeClr val="dk2"/>
    </dgm:txFillClrLst>
    <dgm:txEffectClrLst/>
  </dgm:styleLbl>
  <dgm:styleLbl name="f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align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b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sibTrans1D1">
    <dgm:fillClrLst meth="repeat">
      <a:schemeClr val="dk2"/>
    </dgm:fillClrLst>
    <dgm:linClrLst meth="repeat">
      <a:schemeClr val="dk2"/>
    </dgm:linClrLst>
    <dgm:effectClrLst/>
    <dgm:txLinClrLst/>
    <dgm:txFillClrLst meth="repeat">
      <a:schemeClr val="tx1"/>
    </dgm:txFillClrLst>
    <dgm:txEffectClrLst/>
  </dgm:styleLbl>
  <dgm:styleLbl name="callout">
    <dgm:fillClrLst meth="repeat">
      <a:schemeClr val="dk2"/>
    </dgm:fillClrLst>
    <dgm:linClrLst meth="repeat">
      <a:schemeClr val="dk2"/>
    </dgm:linClrLst>
    <dgm:effectClrLst/>
    <dgm:txLinClrLst/>
    <dgm:txFillClrLst meth="repeat">
      <a:schemeClr val="tx1"/>
    </dgm:txFillClrLst>
    <dgm:txEffectClrLst/>
  </dgm:styleLbl>
  <dgm:styleLbl name="asst0">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2">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3">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4">
    <dgm:fillClrLst meth="repeat">
      <a:schemeClr val="lt1"/>
    </dgm:fillClrLst>
    <dgm:linClrLst meth="repeat">
      <a:schemeClr val="dk2">
        <a:shade val="80000"/>
      </a:schemeClr>
    </dgm:linClrLst>
    <dgm:effectClrLst/>
    <dgm:txLinClrLst/>
    <dgm:txFillClrLst meth="repeat">
      <a:schemeClr val="dk2"/>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dgm:txEffectClrLst/>
  </dgm:styleLbl>
  <dgm:styleLbl name="parChTrans2D2">
    <dgm:fillClrLst meth="repeat">
      <a:schemeClr val="dk2"/>
    </dgm:fillClrLst>
    <dgm:linClrLst meth="repeat">
      <a:schemeClr val="dk2"/>
    </dgm:linClrLst>
    <dgm:effectClrLst/>
    <dgm:txLinClrLst/>
    <dgm:txFillClrLst/>
    <dgm:txEffectClrLst/>
  </dgm:styleLbl>
  <dgm:styleLbl name="parChTrans2D3">
    <dgm:fillClrLst meth="repeat">
      <a:schemeClr val="dk2"/>
    </dgm:fillClrLst>
    <dgm:linClrLst meth="repeat">
      <a:schemeClr val="dk2"/>
    </dgm:linClrLst>
    <dgm:effectClrLst/>
    <dgm:txLinClrLst/>
    <dgm:txFillClrLst/>
    <dgm:txEffectClrLst/>
  </dgm:styleLbl>
  <dgm:styleLbl name="parChTrans2D4">
    <dgm:fillClrLst meth="repeat">
      <a:schemeClr val="dk2"/>
    </dgm:fillClrLst>
    <dgm:linClrLst meth="repeat">
      <a:schemeClr val="dk2"/>
    </dgm:linClrLst>
    <dgm:effectClrLst/>
    <dgm:txLinClrLst/>
    <dgm:txFillClrLst meth="repeat">
      <a:schemeClr val="lt1"/>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con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align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trAlignAcc1">
    <dgm:fillClrLst meth="repeat">
      <a:schemeClr val="dk2">
        <a:alpha val="40000"/>
        <a:tint val="40000"/>
      </a:schemeClr>
    </dgm:fillClrLst>
    <dgm:linClrLst meth="repeat">
      <a:schemeClr val="dk2"/>
    </dgm:linClrLst>
    <dgm:effectClrLst/>
    <dgm:txLinClrLst/>
    <dgm:txFillClrLst meth="repeat">
      <a:schemeClr val="dk2"/>
    </dgm:txFillClrLst>
    <dgm:txEffectClrLst/>
  </dgm:styleLbl>
  <dgm:styleLbl name="b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solidFgAcc1">
    <dgm:fillClrLst meth="repeat">
      <a:schemeClr val="lt1"/>
    </dgm:fillClrLst>
    <dgm:linClrLst meth="repeat">
      <a:schemeClr val="dk2"/>
    </dgm:linClrLst>
    <dgm:effectClrLst/>
    <dgm:txLinClrLst/>
    <dgm:txFillClrLst meth="repeat">
      <a:schemeClr val="dk2"/>
    </dgm:txFillClrLst>
    <dgm:txEffectClrLst/>
  </dgm:styleLbl>
  <dgm:styleLbl name="solidAlignAcc1">
    <dgm:fillClrLst meth="repeat">
      <a:schemeClr val="lt1"/>
    </dgm:fillClrLst>
    <dgm:linClrLst meth="repeat">
      <a:schemeClr val="dk2"/>
    </dgm:linClrLst>
    <dgm:effectClrLst/>
    <dgm:txLinClrLst/>
    <dgm:txFillClrLst meth="repeat">
      <a:schemeClr val="dk2"/>
    </dgm:txFillClrLst>
    <dgm:txEffectClrLst/>
  </dgm:styleLbl>
  <dgm:styleLbl name="solidBgAcc1">
    <dgm:fillClrLst meth="repeat">
      <a:schemeClr val="lt1"/>
    </dgm:fillClrLst>
    <dgm:linClrLst meth="repeat">
      <a:schemeClr val="dk2"/>
    </dgm:linClrLst>
    <dgm:effectClrLst/>
    <dgm:txLinClrLst/>
    <dgm:txFillClrLst meth="repeat">
      <a:schemeClr val="dk2"/>
    </dgm:txFillClrLst>
    <dgm:txEffectClrLst/>
  </dgm:styleLbl>
  <dgm:styleLbl name="f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align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b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fgAcc0">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2">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3">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4">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2"/>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2"/>
    </dgm:txFillClrLst>
    <dgm:txEffectClrLst/>
  </dgm:styleLbl>
  <dgm:styleLbl name="fgShp">
    <dgm:fillClrLst meth="repeat">
      <a:schemeClr val="dk2">
        <a:tint val="60000"/>
      </a:schemeClr>
    </dgm:fillClrLst>
    <dgm:linClrLst meth="repeat">
      <a:schemeClr val="lt1"/>
    </dgm:linClrLst>
    <dgm:effectClrLst/>
    <dgm:txLinClrLst/>
    <dgm:txFillClrLst meth="repeat">
      <a:schemeClr val="dk2"/>
    </dgm:txFillClrLst>
    <dgm:txEffectClrLst/>
  </dgm:styleLbl>
  <dgm:styleLbl name="revTx">
    <dgm:fillClrLst meth="repeat">
      <a:schemeClr val="lt1">
        <a:alpha val="0"/>
      </a:schemeClr>
    </dgm:fillClrLst>
    <dgm:linClrLst meth="repeat">
      <a:schemeClr val="dk2">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BF969EA-4533-43FE-B526-0E7584E4889B}" type="doc">
      <dgm:prSet loTypeId="urn:microsoft.com/office/officeart/2011/layout/HexagonRadial" loCatId="officeonline" qsTypeId="urn:microsoft.com/office/officeart/2005/8/quickstyle/simple1" qsCatId="simple" csTypeId="urn:microsoft.com/office/officeart/2005/8/colors/accent0_2" csCatId="mainScheme" phldr="1"/>
      <dgm:spPr/>
      <dgm:t>
        <a:bodyPr/>
        <a:lstStyle/>
        <a:p>
          <a:endParaRPr lang="en-GB"/>
        </a:p>
      </dgm:t>
    </dgm:pt>
    <dgm:pt modelId="{3A795C0E-B143-4524-91FF-6CCF960C6062}">
      <dgm:prSet/>
      <dgm:spPr/>
      <dgm:t>
        <a:bodyPr/>
        <a:lstStyle/>
        <a:p>
          <a:pPr rtl="0"/>
          <a:r>
            <a:rPr lang="en-GB" dirty="0"/>
            <a:t>Music ‘on the move’</a:t>
          </a:r>
        </a:p>
      </dgm:t>
    </dgm:pt>
    <dgm:pt modelId="{046DBAAE-5601-4CAC-9484-23D12047FE15}" type="parTrans" cxnId="{5BEC85F4-04FC-4E32-93FF-9C8400EA5777}">
      <dgm:prSet/>
      <dgm:spPr/>
      <dgm:t>
        <a:bodyPr/>
        <a:lstStyle/>
        <a:p>
          <a:endParaRPr lang="en-GB"/>
        </a:p>
      </dgm:t>
    </dgm:pt>
    <dgm:pt modelId="{5D57F22A-C864-4A11-BABE-74F875965274}" type="sibTrans" cxnId="{5BEC85F4-04FC-4E32-93FF-9C8400EA5777}">
      <dgm:prSet/>
      <dgm:spPr/>
      <dgm:t>
        <a:bodyPr/>
        <a:lstStyle/>
        <a:p>
          <a:endParaRPr lang="en-GB"/>
        </a:p>
      </dgm:t>
    </dgm:pt>
    <dgm:pt modelId="{A2481B09-B593-4FB7-81BE-8897B9E25372}">
      <dgm:prSet/>
      <dgm:spPr/>
      <dgm:t>
        <a:bodyPr/>
        <a:lstStyle/>
        <a:p>
          <a:endParaRPr lang="en-GB"/>
        </a:p>
      </dgm:t>
    </dgm:pt>
    <dgm:pt modelId="{275B11A8-EDFE-4FF9-851F-262D49E89791}" type="parTrans" cxnId="{70615102-1BCD-47B1-8295-E72E186A6615}">
      <dgm:prSet/>
      <dgm:spPr/>
      <dgm:t>
        <a:bodyPr/>
        <a:lstStyle/>
        <a:p>
          <a:endParaRPr lang="en-GB"/>
        </a:p>
      </dgm:t>
    </dgm:pt>
    <dgm:pt modelId="{F5D34F51-2FCB-4884-BC63-5012C712B976}" type="sibTrans" cxnId="{70615102-1BCD-47B1-8295-E72E186A6615}">
      <dgm:prSet/>
      <dgm:spPr/>
      <dgm:t>
        <a:bodyPr/>
        <a:lstStyle/>
        <a:p>
          <a:endParaRPr lang="en-GB"/>
        </a:p>
      </dgm:t>
    </dgm:pt>
    <dgm:pt modelId="{DB898227-2630-4EE6-BDD0-C7C2299D38ED}">
      <dgm:prSet/>
      <dgm:spPr/>
      <dgm:t>
        <a:bodyPr/>
        <a:lstStyle/>
        <a:p>
          <a:endParaRPr lang="en-GB"/>
        </a:p>
      </dgm:t>
    </dgm:pt>
    <dgm:pt modelId="{FAC6A2D3-C415-4659-BE7E-EAD449C12698}" type="parTrans" cxnId="{5FC23FEB-796C-4826-AFA9-4F5D47C48BD7}">
      <dgm:prSet/>
      <dgm:spPr/>
      <dgm:t>
        <a:bodyPr/>
        <a:lstStyle/>
        <a:p>
          <a:endParaRPr lang="en-GB"/>
        </a:p>
      </dgm:t>
    </dgm:pt>
    <dgm:pt modelId="{20C07D46-DE16-4281-A4EF-0F6A96A80968}" type="sibTrans" cxnId="{5FC23FEB-796C-4826-AFA9-4F5D47C48BD7}">
      <dgm:prSet/>
      <dgm:spPr/>
      <dgm:t>
        <a:bodyPr/>
        <a:lstStyle/>
        <a:p>
          <a:endParaRPr lang="en-GB"/>
        </a:p>
      </dgm:t>
    </dgm:pt>
    <dgm:pt modelId="{16B2BD83-4671-4183-AB1E-08F2D1BF9703}">
      <dgm:prSet/>
      <dgm:spPr/>
      <dgm:t>
        <a:bodyPr/>
        <a:lstStyle/>
        <a:p>
          <a:endParaRPr lang="en-GB"/>
        </a:p>
      </dgm:t>
    </dgm:pt>
    <dgm:pt modelId="{4361C076-4EBC-46A0-9EEF-B04E1E9DF270}" type="parTrans" cxnId="{1780CA01-4E45-4B38-9A4C-2725D9E6F393}">
      <dgm:prSet/>
      <dgm:spPr/>
      <dgm:t>
        <a:bodyPr/>
        <a:lstStyle/>
        <a:p>
          <a:endParaRPr lang="en-GB"/>
        </a:p>
      </dgm:t>
    </dgm:pt>
    <dgm:pt modelId="{60CE5D44-43A2-47E4-8EC4-D9BC58B1C3C4}" type="sibTrans" cxnId="{1780CA01-4E45-4B38-9A4C-2725D9E6F393}">
      <dgm:prSet/>
      <dgm:spPr/>
      <dgm:t>
        <a:bodyPr/>
        <a:lstStyle/>
        <a:p>
          <a:endParaRPr lang="en-GB"/>
        </a:p>
      </dgm:t>
    </dgm:pt>
    <dgm:pt modelId="{4857DF1C-5F18-4B6A-AF6C-1E3C1CEEFDDA}">
      <dgm:prSet/>
      <dgm:spPr/>
      <dgm:t>
        <a:bodyPr/>
        <a:lstStyle/>
        <a:p>
          <a:endParaRPr lang="en-GB"/>
        </a:p>
      </dgm:t>
    </dgm:pt>
    <dgm:pt modelId="{F6EE4658-A3D8-4CB5-86E1-37130C272018}" type="parTrans" cxnId="{57E38E11-8089-4437-82CE-11AF02C9C689}">
      <dgm:prSet/>
      <dgm:spPr/>
      <dgm:t>
        <a:bodyPr/>
        <a:lstStyle/>
        <a:p>
          <a:endParaRPr lang="en-GB"/>
        </a:p>
      </dgm:t>
    </dgm:pt>
    <dgm:pt modelId="{983C1251-459B-4E35-8191-B032FDAFF6D0}" type="sibTrans" cxnId="{57E38E11-8089-4437-82CE-11AF02C9C689}">
      <dgm:prSet/>
      <dgm:spPr/>
      <dgm:t>
        <a:bodyPr/>
        <a:lstStyle/>
        <a:p>
          <a:endParaRPr lang="en-GB"/>
        </a:p>
      </dgm:t>
    </dgm:pt>
    <dgm:pt modelId="{60457394-F30B-4D10-A61C-3B852812B1EF}">
      <dgm:prSet/>
      <dgm:spPr/>
      <dgm:t>
        <a:bodyPr/>
        <a:lstStyle/>
        <a:p>
          <a:endParaRPr lang="en-GB"/>
        </a:p>
      </dgm:t>
    </dgm:pt>
    <dgm:pt modelId="{35A6C181-41D4-4439-9191-4E3E68AD222B}" type="parTrans" cxnId="{D9B9F392-72D7-4F75-B6B8-D8B6C7C4FAA7}">
      <dgm:prSet/>
      <dgm:spPr/>
      <dgm:t>
        <a:bodyPr/>
        <a:lstStyle/>
        <a:p>
          <a:endParaRPr lang="en-GB"/>
        </a:p>
      </dgm:t>
    </dgm:pt>
    <dgm:pt modelId="{36C12288-E58D-40E3-85DF-E3933DEC7233}" type="sibTrans" cxnId="{D9B9F392-72D7-4F75-B6B8-D8B6C7C4FAA7}">
      <dgm:prSet/>
      <dgm:spPr/>
      <dgm:t>
        <a:bodyPr/>
        <a:lstStyle/>
        <a:p>
          <a:endParaRPr lang="en-GB"/>
        </a:p>
      </dgm:t>
    </dgm:pt>
    <dgm:pt modelId="{D78834EF-FDF5-4A84-AA3E-38B1F9B8C1DE}">
      <dgm:prSet/>
      <dgm:spPr/>
      <dgm:t>
        <a:bodyPr/>
        <a:lstStyle/>
        <a:p>
          <a:pPr rtl="0"/>
          <a:endParaRPr lang="en-GB" dirty="0"/>
        </a:p>
      </dgm:t>
    </dgm:pt>
    <dgm:pt modelId="{89B16B06-BE23-45B2-9026-1659ECD001A3}" type="parTrans" cxnId="{C51F66C1-0ABF-4ED0-A99C-F9EC858B7B92}">
      <dgm:prSet/>
      <dgm:spPr/>
      <dgm:t>
        <a:bodyPr/>
        <a:lstStyle/>
        <a:p>
          <a:endParaRPr lang="en-GB"/>
        </a:p>
      </dgm:t>
    </dgm:pt>
    <dgm:pt modelId="{B10B3F9F-CB4C-443C-B2D6-4E5DF9BFEDAA}" type="sibTrans" cxnId="{C51F66C1-0ABF-4ED0-A99C-F9EC858B7B92}">
      <dgm:prSet/>
      <dgm:spPr/>
      <dgm:t>
        <a:bodyPr/>
        <a:lstStyle/>
        <a:p>
          <a:endParaRPr lang="en-GB"/>
        </a:p>
      </dgm:t>
    </dgm:pt>
    <dgm:pt modelId="{5D693750-E67D-4440-A905-F50CE29D4F92}">
      <dgm:prSet/>
      <dgm:spPr/>
      <dgm:t>
        <a:bodyPr/>
        <a:lstStyle/>
        <a:p>
          <a:endParaRPr lang="en-GB"/>
        </a:p>
      </dgm:t>
    </dgm:pt>
    <dgm:pt modelId="{0B241BE2-4C71-4E34-B6D9-8B3BC0F98FF4}" type="parTrans" cxnId="{37C31B01-C746-454D-AF98-465F5F03FB61}">
      <dgm:prSet/>
      <dgm:spPr/>
      <dgm:t>
        <a:bodyPr/>
        <a:lstStyle/>
        <a:p>
          <a:endParaRPr lang="en-GB"/>
        </a:p>
      </dgm:t>
    </dgm:pt>
    <dgm:pt modelId="{13F3B3F6-7914-4DF8-874F-54571054B3A9}" type="sibTrans" cxnId="{37C31B01-C746-454D-AF98-465F5F03FB61}">
      <dgm:prSet/>
      <dgm:spPr/>
      <dgm:t>
        <a:bodyPr/>
        <a:lstStyle/>
        <a:p>
          <a:endParaRPr lang="en-GB"/>
        </a:p>
      </dgm:t>
    </dgm:pt>
    <dgm:pt modelId="{B3C078DE-0DBC-4997-9F47-A904CE27C4DA}">
      <dgm:prSet/>
      <dgm:spPr/>
      <dgm:t>
        <a:bodyPr/>
        <a:lstStyle/>
        <a:p>
          <a:endParaRPr lang="en-GB"/>
        </a:p>
      </dgm:t>
    </dgm:pt>
    <dgm:pt modelId="{5DEF6D35-FD98-4B40-B12E-0D60223D0983}" type="parTrans" cxnId="{640B01FE-3B7F-4096-9A63-EC91C11AEA7F}">
      <dgm:prSet/>
      <dgm:spPr/>
      <dgm:t>
        <a:bodyPr/>
        <a:lstStyle/>
        <a:p>
          <a:endParaRPr lang="en-GB"/>
        </a:p>
      </dgm:t>
    </dgm:pt>
    <dgm:pt modelId="{9D73BBEF-D9C7-41AC-88CA-523544F9461D}" type="sibTrans" cxnId="{640B01FE-3B7F-4096-9A63-EC91C11AEA7F}">
      <dgm:prSet/>
      <dgm:spPr/>
      <dgm:t>
        <a:bodyPr/>
        <a:lstStyle/>
        <a:p>
          <a:endParaRPr lang="en-GB"/>
        </a:p>
      </dgm:t>
    </dgm:pt>
    <dgm:pt modelId="{66537542-BA04-4452-8D0F-E4BBB3DF9506}">
      <dgm:prSet/>
      <dgm:spPr/>
      <dgm:t>
        <a:bodyPr/>
        <a:lstStyle/>
        <a:p>
          <a:r>
            <a:rPr lang="en-GB" dirty="0"/>
            <a:t>What?</a:t>
          </a:r>
        </a:p>
      </dgm:t>
    </dgm:pt>
    <dgm:pt modelId="{A19131B0-2818-49A4-814F-BDE73169B033}" type="parTrans" cxnId="{A2DA179B-3AF5-4044-B743-9C0C1FB39088}">
      <dgm:prSet/>
      <dgm:spPr/>
      <dgm:t>
        <a:bodyPr/>
        <a:lstStyle/>
        <a:p>
          <a:endParaRPr lang="en-GB"/>
        </a:p>
      </dgm:t>
    </dgm:pt>
    <dgm:pt modelId="{AB986508-A7D8-4CA8-A4C9-4BABB6C813BB}" type="sibTrans" cxnId="{A2DA179B-3AF5-4044-B743-9C0C1FB39088}">
      <dgm:prSet/>
      <dgm:spPr/>
      <dgm:t>
        <a:bodyPr/>
        <a:lstStyle/>
        <a:p>
          <a:endParaRPr lang="en-GB"/>
        </a:p>
      </dgm:t>
    </dgm:pt>
    <dgm:pt modelId="{E129F562-8AAD-44D2-976B-8F41BB8639CE}">
      <dgm:prSet/>
      <dgm:spPr/>
      <dgm:t>
        <a:bodyPr/>
        <a:lstStyle/>
        <a:p>
          <a:r>
            <a:rPr lang="en-GB" dirty="0"/>
            <a:t>Why?</a:t>
          </a:r>
        </a:p>
      </dgm:t>
    </dgm:pt>
    <dgm:pt modelId="{6079443B-4A75-4584-917D-B3B4D59779DC}" type="parTrans" cxnId="{36C68B05-7C0E-4632-B3C1-A85D3A9A1525}">
      <dgm:prSet/>
      <dgm:spPr/>
      <dgm:t>
        <a:bodyPr/>
        <a:lstStyle/>
        <a:p>
          <a:endParaRPr lang="en-GB"/>
        </a:p>
      </dgm:t>
    </dgm:pt>
    <dgm:pt modelId="{0C77BFD1-D498-4207-A45D-89B46DE86EA7}" type="sibTrans" cxnId="{36C68B05-7C0E-4632-B3C1-A85D3A9A1525}">
      <dgm:prSet/>
      <dgm:spPr/>
      <dgm:t>
        <a:bodyPr/>
        <a:lstStyle/>
        <a:p>
          <a:endParaRPr lang="en-GB"/>
        </a:p>
      </dgm:t>
    </dgm:pt>
    <dgm:pt modelId="{4F750BC9-891F-419C-BE68-1A9D8CB5F4D9}">
      <dgm:prSet/>
      <dgm:spPr/>
      <dgm:t>
        <a:bodyPr/>
        <a:lstStyle/>
        <a:p>
          <a:endParaRPr lang="en-GB"/>
        </a:p>
      </dgm:t>
    </dgm:pt>
    <dgm:pt modelId="{CC5A35A6-A7A8-42DA-AD66-6B7D7A5BBF38}" type="parTrans" cxnId="{54898CD4-CC91-40BC-B413-2AA3C64DF489}">
      <dgm:prSet/>
      <dgm:spPr/>
      <dgm:t>
        <a:bodyPr/>
        <a:lstStyle/>
        <a:p>
          <a:endParaRPr lang="en-GB"/>
        </a:p>
      </dgm:t>
    </dgm:pt>
    <dgm:pt modelId="{F66BE85C-3E5A-4786-A03F-DF4CD8EB232A}" type="sibTrans" cxnId="{54898CD4-CC91-40BC-B413-2AA3C64DF489}">
      <dgm:prSet/>
      <dgm:spPr/>
      <dgm:t>
        <a:bodyPr/>
        <a:lstStyle/>
        <a:p>
          <a:endParaRPr lang="en-GB"/>
        </a:p>
      </dgm:t>
    </dgm:pt>
    <dgm:pt modelId="{D904223F-AA91-4959-9F49-07042E0FB584}">
      <dgm:prSet/>
      <dgm:spPr/>
      <dgm:t>
        <a:bodyPr/>
        <a:lstStyle/>
        <a:p>
          <a:endParaRPr lang="en-GB"/>
        </a:p>
      </dgm:t>
    </dgm:pt>
    <dgm:pt modelId="{48FCACDD-85B9-4403-A0FD-C8AF4FE1ABC1}" type="parTrans" cxnId="{36850EA9-71AF-46ED-AD75-2C697B49DB05}">
      <dgm:prSet/>
      <dgm:spPr/>
      <dgm:t>
        <a:bodyPr/>
        <a:lstStyle/>
        <a:p>
          <a:endParaRPr lang="en-GB"/>
        </a:p>
      </dgm:t>
    </dgm:pt>
    <dgm:pt modelId="{E07BE959-6280-47FD-8D35-7714A33994C0}" type="sibTrans" cxnId="{36850EA9-71AF-46ED-AD75-2C697B49DB05}">
      <dgm:prSet/>
      <dgm:spPr/>
      <dgm:t>
        <a:bodyPr/>
        <a:lstStyle/>
        <a:p>
          <a:endParaRPr lang="en-GB"/>
        </a:p>
      </dgm:t>
    </dgm:pt>
    <dgm:pt modelId="{6F9731BB-556C-435D-A986-0EFDBAB385D8}">
      <dgm:prSet/>
      <dgm:spPr/>
      <dgm:t>
        <a:bodyPr/>
        <a:lstStyle/>
        <a:p>
          <a:endParaRPr lang="en-GB"/>
        </a:p>
      </dgm:t>
    </dgm:pt>
    <dgm:pt modelId="{1CE06A08-8539-4FE3-B7C2-00D8438A0285}" type="parTrans" cxnId="{6F965704-3178-46AB-984A-4FD1ADFCBD23}">
      <dgm:prSet/>
      <dgm:spPr/>
      <dgm:t>
        <a:bodyPr/>
        <a:lstStyle/>
        <a:p>
          <a:endParaRPr lang="en-GB"/>
        </a:p>
      </dgm:t>
    </dgm:pt>
    <dgm:pt modelId="{765466BE-2168-4345-84C8-5E4AE26265A9}" type="sibTrans" cxnId="{6F965704-3178-46AB-984A-4FD1ADFCBD23}">
      <dgm:prSet/>
      <dgm:spPr/>
      <dgm:t>
        <a:bodyPr/>
        <a:lstStyle/>
        <a:p>
          <a:endParaRPr lang="en-GB"/>
        </a:p>
      </dgm:t>
    </dgm:pt>
    <dgm:pt modelId="{1006E921-A3D4-4C7C-AF5A-D93B833E6660}">
      <dgm:prSet/>
      <dgm:spPr/>
      <dgm:t>
        <a:bodyPr/>
        <a:lstStyle/>
        <a:p>
          <a:endParaRPr lang="en-GB"/>
        </a:p>
      </dgm:t>
    </dgm:pt>
    <dgm:pt modelId="{666B3AC0-44B0-4BC5-8F8C-953CA2D8113D}" type="parTrans" cxnId="{2353B29C-82FA-4D43-9C93-0F493E2F7D8F}">
      <dgm:prSet/>
      <dgm:spPr/>
      <dgm:t>
        <a:bodyPr/>
        <a:lstStyle/>
        <a:p>
          <a:endParaRPr lang="en-GB"/>
        </a:p>
      </dgm:t>
    </dgm:pt>
    <dgm:pt modelId="{7441ACD9-C76B-4236-BDA3-AE213AD14021}" type="sibTrans" cxnId="{2353B29C-82FA-4D43-9C93-0F493E2F7D8F}">
      <dgm:prSet/>
      <dgm:spPr/>
      <dgm:t>
        <a:bodyPr/>
        <a:lstStyle/>
        <a:p>
          <a:endParaRPr lang="en-GB"/>
        </a:p>
      </dgm:t>
    </dgm:pt>
    <dgm:pt modelId="{EF0CC138-16B7-4744-AB9B-A5F46C466B6B}">
      <dgm:prSet/>
      <dgm:spPr/>
      <dgm:t>
        <a:bodyPr/>
        <a:lstStyle/>
        <a:p>
          <a:r>
            <a:rPr lang="en-GB" dirty="0"/>
            <a:t>Where</a:t>
          </a:r>
        </a:p>
      </dgm:t>
    </dgm:pt>
    <dgm:pt modelId="{224C11FA-00B7-465E-B25D-7BBC7AE938F2}" type="parTrans" cxnId="{0B05765C-E607-4C09-BE7F-308C2DB47BC8}">
      <dgm:prSet/>
      <dgm:spPr/>
      <dgm:t>
        <a:bodyPr/>
        <a:lstStyle/>
        <a:p>
          <a:endParaRPr lang="en-GB"/>
        </a:p>
      </dgm:t>
    </dgm:pt>
    <dgm:pt modelId="{FB261410-EDA7-4ACD-B369-179C61846AF2}" type="sibTrans" cxnId="{0B05765C-E607-4C09-BE7F-308C2DB47BC8}">
      <dgm:prSet/>
      <dgm:spPr/>
      <dgm:t>
        <a:bodyPr/>
        <a:lstStyle/>
        <a:p>
          <a:endParaRPr lang="en-GB"/>
        </a:p>
      </dgm:t>
    </dgm:pt>
    <dgm:pt modelId="{E879C67B-F091-46D0-8BD1-30FDE1416601}">
      <dgm:prSet/>
      <dgm:spPr/>
      <dgm:t>
        <a:bodyPr/>
        <a:lstStyle/>
        <a:p>
          <a:r>
            <a:rPr lang="en-GB" dirty="0"/>
            <a:t>How?</a:t>
          </a:r>
        </a:p>
      </dgm:t>
    </dgm:pt>
    <dgm:pt modelId="{10368D5D-C23D-4DC2-9849-960CA735E938}" type="parTrans" cxnId="{D28A415E-D617-4931-97B1-F591CC0673CE}">
      <dgm:prSet/>
      <dgm:spPr/>
      <dgm:t>
        <a:bodyPr/>
        <a:lstStyle/>
        <a:p>
          <a:endParaRPr lang="en-GB"/>
        </a:p>
      </dgm:t>
    </dgm:pt>
    <dgm:pt modelId="{F912C3A1-09BB-43CE-B790-3D79EDBF51A6}" type="sibTrans" cxnId="{D28A415E-D617-4931-97B1-F591CC0673CE}">
      <dgm:prSet/>
      <dgm:spPr/>
      <dgm:t>
        <a:bodyPr/>
        <a:lstStyle/>
        <a:p>
          <a:endParaRPr lang="en-GB"/>
        </a:p>
      </dgm:t>
    </dgm:pt>
    <dgm:pt modelId="{F457243E-BA20-477D-BBC1-D41AF97CCBBE}">
      <dgm:prSet/>
      <dgm:spPr/>
      <dgm:t>
        <a:bodyPr/>
        <a:lstStyle/>
        <a:p>
          <a:r>
            <a:rPr lang="en-GB" dirty="0"/>
            <a:t>Who?</a:t>
          </a:r>
        </a:p>
      </dgm:t>
    </dgm:pt>
    <dgm:pt modelId="{206BEA19-A06D-4D96-A601-6027FB9836B5}" type="parTrans" cxnId="{FB47FCF5-E69B-4740-B5C7-1DABFCF06D68}">
      <dgm:prSet/>
      <dgm:spPr/>
      <dgm:t>
        <a:bodyPr/>
        <a:lstStyle/>
        <a:p>
          <a:endParaRPr lang="en-GB"/>
        </a:p>
      </dgm:t>
    </dgm:pt>
    <dgm:pt modelId="{634D21A5-54A1-4BF0-9F0B-F931F5D1410D}" type="sibTrans" cxnId="{FB47FCF5-E69B-4740-B5C7-1DABFCF06D68}">
      <dgm:prSet/>
      <dgm:spPr/>
      <dgm:t>
        <a:bodyPr/>
        <a:lstStyle/>
        <a:p>
          <a:endParaRPr lang="en-GB"/>
        </a:p>
      </dgm:t>
    </dgm:pt>
    <dgm:pt modelId="{6203CCEA-3EB6-445E-A072-06308CAFD7B2}">
      <dgm:prSet/>
      <dgm:spPr/>
      <dgm:t>
        <a:bodyPr/>
        <a:lstStyle/>
        <a:p>
          <a:r>
            <a:rPr lang="en-GB" dirty="0"/>
            <a:t>When?</a:t>
          </a:r>
        </a:p>
      </dgm:t>
    </dgm:pt>
    <dgm:pt modelId="{0080C6B0-1EFC-4495-AA6C-C5FB92F6C24E}" type="parTrans" cxnId="{721F0047-3BF0-4188-920F-3DDB0667D51C}">
      <dgm:prSet/>
      <dgm:spPr/>
      <dgm:t>
        <a:bodyPr/>
        <a:lstStyle/>
        <a:p>
          <a:endParaRPr lang="en-GB"/>
        </a:p>
      </dgm:t>
    </dgm:pt>
    <dgm:pt modelId="{5D7465A8-2844-47D1-800F-FE0D1EA9B602}" type="sibTrans" cxnId="{721F0047-3BF0-4188-920F-3DDB0667D51C}">
      <dgm:prSet/>
      <dgm:spPr/>
      <dgm:t>
        <a:bodyPr/>
        <a:lstStyle/>
        <a:p>
          <a:endParaRPr lang="en-GB"/>
        </a:p>
      </dgm:t>
    </dgm:pt>
    <dgm:pt modelId="{000A949C-533F-485F-8C63-C43CAC7BF125}" type="pres">
      <dgm:prSet presAssocID="{7BF969EA-4533-43FE-B526-0E7584E4889B}" presName="Name0" presStyleCnt="0">
        <dgm:presLayoutVars>
          <dgm:chMax val="1"/>
          <dgm:chPref val="1"/>
          <dgm:dir/>
          <dgm:animOne val="branch"/>
          <dgm:animLvl val="lvl"/>
        </dgm:presLayoutVars>
      </dgm:prSet>
      <dgm:spPr/>
    </dgm:pt>
    <dgm:pt modelId="{9F6A8EEC-FD60-461B-8BB9-F53CE4ECA702}" type="pres">
      <dgm:prSet presAssocID="{3A795C0E-B143-4524-91FF-6CCF960C6062}" presName="Parent" presStyleLbl="node0" presStyleIdx="0" presStyleCnt="1" custScaleX="91144" custScaleY="91144" custLinFactNeighborX="857" custLinFactNeighborY="1096">
        <dgm:presLayoutVars>
          <dgm:chMax val="6"/>
          <dgm:chPref val="6"/>
        </dgm:presLayoutVars>
      </dgm:prSet>
      <dgm:spPr/>
    </dgm:pt>
    <dgm:pt modelId="{06A25B50-A5B7-409B-92B6-8425E322B64F}" type="pres">
      <dgm:prSet presAssocID="{66537542-BA04-4452-8D0F-E4BBB3DF9506}" presName="Accent1" presStyleCnt="0"/>
      <dgm:spPr/>
    </dgm:pt>
    <dgm:pt modelId="{67F040CC-6F04-4300-8D4D-C20F49FAB45C}" type="pres">
      <dgm:prSet presAssocID="{66537542-BA04-4452-8D0F-E4BBB3DF9506}" presName="Accent" presStyleLbl="bgShp" presStyleIdx="0" presStyleCnt="6"/>
      <dgm:spPr/>
    </dgm:pt>
    <dgm:pt modelId="{DFA66DDF-EE82-4178-8010-9510A4E617D4}" type="pres">
      <dgm:prSet presAssocID="{66537542-BA04-4452-8D0F-E4BBB3DF9506}" presName="Child1" presStyleLbl="node1" presStyleIdx="0" presStyleCnt="6">
        <dgm:presLayoutVars>
          <dgm:chMax val="0"/>
          <dgm:chPref val="0"/>
          <dgm:bulletEnabled val="1"/>
        </dgm:presLayoutVars>
      </dgm:prSet>
      <dgm:spPr/>
    </dgm:pt>
    <dgm:pt modelId="{38EB4FBD-1602-4147-A336-639BDFDECE92}" type="pres">
      <dgm:prSet presAssocID="{E129F562-8AAD-44D2-976B-8F41BB8639CE}" presName="Accent2" presStyleCnt="0"/>
      <dgm:spPr/>
    </dgm:pt>
    <dgm:pt modelId="{D7499D3B-D1EA-45B5-89AF-A8445B52FAD5}" type="pres">
      <dgm:prSet presAssocID="{E129F562-8AAD-44D2-976B-8F41BB8639CE}" presName="Accent" presStyleLbl="bgShp" presStyleIdx="1" presStyleCnt="6"/>
      <dgm:spPr/>
    </dgm:pt>
    <dgm:pt modelId="{ACB69357-1668-4EC2-8FCF-E3B06D478387}" type="pres">
      <dgm:prSet presAssocID="{E129F562-8AAD-44D2-976B-8F41BB8639CE}" presName="Child2" presStyleLbl="node1" presStyleIdx="1" presStyleCnt="6">
        <dgm:presLayoutVars>
          <dgm:chMax val="0"/>
          <dgm:chPref val="0"/>
          <dgm:bulletEnabled val="1"/>
        </dgm:presLayoutVars>
      </dgm:prSet>
      <dgm:spPr/>
    </dgm:pt>
    <dgm:pt modelId="{F43D4093-6D1C-40D8-9B0B-679897493815}" type="pres">
      <dgm:prSet presAssocID="{EF0CC138-16B7-4744-AB9B-A5F46C466B6B}" presName="Accent3" presStyleCnt="0"/>
      <dgm:spPr/>
    </dgm:pt>
    <dgm:pt modelId="{006D91A6-5882-403D-89DF-FC6010163CA9}" type="pres">
      <dgm:prSet presAssocID="{EF0CC138-16B7-4744-AB9B-A5F46C466B6B}" presName="Accent" presStyleLbl="bgShp" presStyleIdx="2" presStyleCnt="6"/>
      <dgm:spPr/>
    </dgm:pt>
    <dgm:pt modelId="{A04491FF-F9C8-4205-849E-A8F973AA517D}" type="pres">
      <dgm:prSet presAssocID="{EF0CC138-16B7-4744-AB9B-A5F46C466B6B}" presName="Child3" presStyleLbl="node1" presStyleIdx="2" presStyleCnt="6">
        <dgm:presLayoutVars>
          <dgm:chMax val="0"/>
          <dgm:chPref val="0"/>
          <dgm:bulletEnabled val="1"/>
        </dgm:presLayoutVars>
      </dgm:prSet>
      <dgm:spPr/>
    </dgm:pt>
    <dgm:pt modelId="{2ED4DEC4-B934-4586-B530-F40505A3B4E1}" type="pres">
      <dgm:prSet presAssocID="{E879C67B-F091-46D0-8BD1-30FDE1416601}" presName="Accent4" presStyleCnt="0"/>
      <dgm:spPr/>
    </dgm:pt>
    <dgm:pt modelId="{851C68B4-AC39-401D-B495-CA56DF87AEBC}" type="pres">
      <dgm:prSet presAssocID="{E879C67B-F091-46D0-8BD1-30FDE1416601}" presName="Accent" presStyleLbl="bgShp" presStyleIdx="3" presStyleCnt="6"/>
      <dgm:spPr/>
    </dgm:pt>
    <dgm:pt modelId="{7B531AFA-AEF7-4E9C-B309-A089C7F128AE}" type="pres">
      <dgm:prSet presAssocID="{E879C67B-F091-46D0-8BD1-30FDE1416601}" presName="Child4" presStyleLbl="node1" presStyleIdx="3" presStyleCnt="6">
        <dgm:presLayoutVars>
          <dgm:chMax val="0"/>
          <dgm:chPref val="0"/>
          <dgm:bulletEnabled val="1"/>
        </dgm:presLayoutVars>
      </dgm:prSet>
      <dgm:spPr/>
    </dgm:pt>
    <dgm:pt modelId="{7592D427-B40E-4AA9-9DC0-88DAEC8951D4}" type="pres">
      <dgm:prSet presAssocID="{F457243E-BA20-477D-BBC1-D41AF97CCBBE}" presName="Accent5" presStyleCnt="0"/>
      <dgm:spPr/>
    </dgm:pt>
    <dgm:pt modelId="{330D0F10-115A-443C-B759-0E32872A088B}" type="pres">
      <dgm:prSet presAssocID="{F457243E-BA20-477D-BBC1-D41AF97CCBBE}" presName="Accent" presStyleLbl="bgShp" presStyleIdx="4" presStyleCnt="6"/>
      <dgm:spPr/>
    </dgm:pt>
    <dgm:pt modelId="{04641DCF-AF1F-48B0-81C1-B621B5974BFD}" type="pres">
      <dgm:prSet presAssocID="{F457243E-BA20-477D-BBC1-D41AF97CCBBE}" presName="Child5" presStyleLbl="node1" presStyleIdx="4" presStyleCnt="6">
        <dgm:presLayoutVars>
          <dgm:chMax val="0"/>
          <dgm:chPref val="0"/>
          <dgm:bulletEnabled val="1"/>
        </dgm:presLayoutVars>
      </dgm:prSet>
      <dgm:spPr/>
    </dgm:pt>
    <dgm:pt modelId="{9567FF4D-D016-4BE1-9B54-ED98D247FC48}" type="pres">
      <dgm:prSet presAssocID="{6203CCEA-3EB6-445E-A072-06308CAFD7B2}" presName="Accent6" presStyleCnt="0"/>
      <dgm:spPr/>
    </dgm:pt>
    <dgm:pt modelId="{264E0736-0454-4643-8B72-2C0DACBB6F4C}" type="pres">
      <dgm:prSet presAssocID="{6203CCEA-3EB6-445E-A072-06308CAFD7B2}" presName="Accent" presStyleLbl="bgShp" presStyleIdx="5" presStyleCnt="6"/>
      <dgm:spPr/>
    </dgm:pt>
    <dgm:pt modelId="{705BD9C3-0543-4307-A324-4ADE48EA84B4}" type="pres">
      <dgm:prSet presAssocID="{6203CCEA-3EB6-445E-A072-06308CAFD7B2}" presName="Child6" presStyleLbl="node1" presStyleIdx="5" presStyleCnt="6">
        <dgm:presLayoutVars>
          <dgm:chMax val="0"/>
          <dgm:chPref val="0"/>
          <dgm:bulletEnabled val="1"/>
        </dgm:presLayoutVars>
      </dgm:prSet>
      <dgm:spPr/>
    </dgm:pt>
  </dgm:ptLst>
  <dgm:cxnLst>
    <dgm:cxn modelId="{37C31B01-C746-454D-AF98-465F5F03FB61}" srcId="{7BF969EA-4533-43FE-B526-0E7584E4889B}" destId="{5D693750-E67D-4440-A905-F50CE29D4F92}" srcOrd="2" destOrd="0" parTransId="{0B241BE2-4C71-4E34-B6D9-8B3BC0F98FF4}" sibTransId="{13F3B3F6-7914-4DF8-874F-54571054B3A9}"/>
    <dgm:cxn modelId="{1780CA01-4E45-4B38-9A4C-2725D9E6F393}" srcId="{7BF969EA-4533-43FE-B526-0E7584E4889B}" destId="{16B2BD83-4671-4183-AB1E-08F2D1BF9703}" srcOrd="6" destOrd="0" parTransId="{4361C076-4EBC-46A0-9EEF-B04E1E9DF270}" sibTransId="{60CE5D44-43A2-47E4-8EC4-D9BC58B1C3C4}"/>
    <dgm:cxn modelId="{70615102-1BCD-47B1-8295-E72E186A6615}" srcId="{7BF969EA-4533-43FE-B526-0E7584E4889B}" destId="{A2481B09-B593-4FB7-81BE-8897B9E25372}" srcOrd="4" destOrd="0" parTransId="{275B11A8-EDFE-4FF9-851F-262D49E89791}" sibTransId="{F5D34F51-2FCB-4884-BC63-5012C712B976}"/>
    <dgm:cxn modelId="{6F965704-3178-46AB-984A-4FD1ADFCBD23}" srcId="{3A795C0E-B143-4524-91FF-6CCF960C6062}" destId="{6F9731BB-556C-435D-A986-0EFDBAB385D8}" srcOrd="8" destOrd="0" parTransId="{1CE06A08-8539-4FE3-B7C2-00D8438A0285}" sibTransId="{765466BE-2168-4345-84C8-5E4AE26265A9}"/>
    <dgm:cxn modelId="{36C68B05-7C0E-4632-B3C1-A85D3A9A1525}" srcId="{3A795C0E-B143-4524-91FF-6CCF960C6062}" destId="{E129F562-8AAD-44D2-976B-8F41BB8639CE}" srcOrd="1" destOrd="0" parTransId="{6079443B-4A75-4584-917D-B3B4D59779DC}" sibTransId="{0C77BFD1-D498-4207-A45D-89B46DE86EA7}"/>
    <dgm:cxn modelId="{57E38E11-8089-4437-82CE-11AF02C9C689}" srcId="{7BF969EA-4533-43FE-B526-0E7584E4889B}" destId="{4857DF1C-5F18-4B6A-AF6C-1E3C1CEEFDDA}" srcOrd="7" destOrd="0" parTransId="{F6EE4658-A3D8-4CB5-86E1-37130C272018}" sibTransId="{983C1251-459B-4E35-8191-B032FDAFF6D0}"/>
    <dgm:cxn modelId="{DE4E1916-B0CA-4A99-A430-181C0E754CB7}" type="presOf" srcId="{EF0CC138-16B7-4744-AB9B-A5F46C466B6B}" destId="{A04491FF-F9C8-4205-849E-A8F973AA517D}" srcOrd="0" destOrd="0" presId="urn:microsoft.com/office/officeart/2011/layout/HexagonRadial"/>
    <dgm:cxn modelId="{0B05765C-E607-4C09-BE7F-308C2DB47BC8}" srcId="{3A795C0E-B143-4524-91FF-6CCF960C6062}" destId="{EF0CC138-16B7-4744-AB9B-A5F46C466B6B}" srcOrd="2" destOrd="0" parTransId="{224C11FA-00B7-465E-B25D-7BBC7AE938F2}" sibTransId="{FB261410-EDA7-4ACD-B369-179C61846AF2}"/>
    <dgm:cxn modelId="{D28A415E-D617-4931-97B1-F591CC0673CE}" srcId="{3A795C0E-B143-4524-91FF-6CCF960C6062}" destId="{E879C67B-F091-46D0-8BD1-30FDE1416601}" srcOrd="3" destOrd="0" parTransId="{10368D5D-C23D-4DC2-9849-960CA735E938}" sibTransId="{F912C3A1-09BB-43CE-B790-3D79EDBF51A6}"/>
    <dgm:cxn modelId="{721F0047-3BF0-4188-920F-3DDB0667D51C}" srcId="{3A795C0E-B143-4524-91FF-6CCF960C6062}" destId="{6203CCEA-3EB6-445E-A072-06308CAFD7B2}" srcOrd="5" destOrd="0" parTransId="{0080C6B0-1EFC-4495-AA6C-C5FB92F6C24E}" sibTransId="{5D7465A8-2844-47D1-800F-FE0D1EA9B602}"/>
    <dgm:cxn modelId="{19C60249-6663-4C73-9F61-32775158351E}" type="presOf" srcId="{3A795C0E-B143-4524-91FF-6CCF960C6062}" destId="{9F6A8EEC-FD60-461B-8BB9-F53CE4ECA702}" srcOrd="0" destOrd="0" presId="urn:microsoft.com/office/officeart/2011/layout/HexagonRadial"/>
    <dgm:cxn modelId="{D484F74B-D1BD-4EF2-A3C8-5F110B70BD3E}" type="presOf" srcId="{E129F562-8AAD-44D2-976B-8F41BB8639CE}" destId="{ACB69357-1668-4EC2-8FCF-E3B06D478387}" srcOrd="0" destOrd="0" presId="urn:microsoft.com/office/officeart/2011/layout/HexagonRadial"/>
    <dgm:cxn modelId="{1F933471-B9C9-450E-B74D-955A65C86EA4}" type="presOf" srcId="{6203CCEA-3EB6-445E-A072-06308CAFD7B2}" destId="{705BD9C3-0543-4307-A324-4ADE48EA84B4}" srcOrd="0" destOrd="0" presId="urn:microsoft.com/office/officeart/2011/layout/HexagonRadial"/>
    <dgm:cxn modelId="{D9B9F392-72D7-4F75-B6B8-D8B6C7C4FAA7}" srcId="{7BF969EA-4533-43FE-B526-0E7584E4889B}" destId="{60457394-F30B-4D10-A61C-3B852812B1EF}" srcOrd="8" destOrd="0" parTransId="{35A6C181-41D4-4439-9191-4E3E68AD222B}" sibTransId="{36C12288-E58D-40E3-85DF-E3933DEC7233}"/>
    <dgm:cxn modelId="{42A4BA94-752E-42FB-9990-EAAF4A7D1AF6}" type="presOf" srcId="{E879C67B-F091-46D0-8BD1-30FDE1416601}" destId="{7B531AFA-AEF7-4E9C-B309-A089C7F128AE}" srcOrd="0" destOrd="0" presId="urn:microsoft.com/office/officeart/2011/layout/HexagonRadial"/>
    <dgm:cxn modelId="{A2DA179B-3AF5-4044-B743-9C0C1FB39088}" srcId="{3A795C0E-B143-4524-91FF-6CCF960C6062}" destId="{66537542-BA04-4452-8D0F-E4BBB3DF9506}" srcOrd="0" destOrd="0" parTransId="{A19131B0-2818-49A4-814F-BDE73169B033}" sibTransId="{AB986508-A7D8-4CA8-A4C9-4BABB6C813BB}"/>
    <dgm:cxn modelId="{2353B29C-82FA-4D43-9C93-0F493E2F7D8F}" srcId="{3A795C0E-B143-4524-91FF-6CCF960C6062}" destId="{1006E921-A3D4-4C7C-AF5A-D93B833E6660}" srcOrd="9" destOrd="0" parTransId="{666B3AC0-44B0-4BC5-8F8C-953CA2D8113D}" sibTransId="{7441ACD9-C76B-4236-BDA3-AE213AD14021}"/>
    <dgm:cxn modelId="{36850EA9-71AF-46ED-AD75-2C697B49DB05}" srcId="{3A795C0E-B143-4524-91FF-6CCF960C6062}" destId="{D904223F-AA91-4959-9F49-07042E0FB584}" srcOrd="7" destOrd="0" parTransId="{48FCACDD-85B9-4403-A0FD-C8AF4FE1ABC1}" sibTransId="{E07BE959-6280-47FD-8D35-7714A33994C0}"/>
    <dgm:cxn modelId="{4E804AAE-FB3E-4002-A551-A4448DC3A7FC}" type="presOf" srcId="{66537542-BA04-4452-8D0F-E4BBB3DF9506}" destId="{DFA66DDF-EE82-4178-8010-9510A4E617D4}" srcOrd="0" destOrd="0" presId="urn:microsoft.com/office/officeart/2011/layout/HexagonRadial"/>
    <dgm:cxn modelId="{C51F66C1-0ABF-4ED0-A99C-F9EC858B7B92}" srcId="{7BF969EA-4533-43FE-B526-0E7584E4889B}" destId="{D78834EF-FDF5-4A84-AA3E-38B1F9B8C1DE}" srcOrd="3" destOrd="0" parTransId="{89B16B06-BE23-45B2-9026-1659ECD001A3}" sibTransId="{B10B3F9F-CB4C-443C-B2D6-4E5DF9BFEDAA}"/>
    <dgm:cxn modelId="{A1ADC1CB-1E6B-49F3-8456-4BA04D2C44EB}" type="presOf" srcId="{F457243E-BA20-477D-BBC1-D41AF97CCBBE}" destId="{04641DCF-AF1F-48B0-81C1-B621B5974BFD}" srcOrd="0" destOrd="0" presId="urn:microsoft.com/office/officeart/2011/layout/HexagonRadial"/>
    <dgm:cxn modelId="{54898CD4-CC91-40BC-B413-2AA3C64DF489}" srcId="{3A795C0E-B143-4524-91FF-6CCF960C6062}" destId="{4F750BC9-891F-419C-BE68-1A9D8CB5F4D9}" srcOrd="6" destOrd="0" parTransId="{CC5A35A6-A7A8-42DA-AD66-6B7D7A5BBF38}" sibTransId="{F66BE85C-3E5A-4786-A03F-DF4CD8EB232A}"/>
    <dgm:cxn modelId="{9E8408E0-AABA-4094-BF38-776DAD30266A}" type="presOf" srcId="{7BF969EA-4533-43FE-B526-0E7584E4889B}" destId="{000A949C-533F-485F-8C63-C43CAC7BF125}" srcOrd="0" destOrd="0" presId="urn:microsoft.com/office/officeart/2011/layout/HexagonRadial"/>
    <dgm:cxn modelId="{5FC23FEB-796C-4826-AFA9-4F5D47C48BD7}" srcId="{7BF969EA-4533-43FE-B526-0E7584E4889B}" destId="{DB898227-2630-4EE6-BDD0-C7C2299D38ED}" srcOrd="5" destOrd="0" parTransId="{FAC6A2D3-C415-4659-BE7E-EAD449C12698}" sibTransId="{20C07D46-DE16-4281-A4EF-0F6A96A80968}"/>
    <dgm:cxn modelId="{5BEC85F4-04FC-4E32-93FF-9C8400EA5777}" srcId="{7BF969EA-4533-43FE-B526-0E7584E4889B}" destId="{3A795C0E-B143-4524-91FF-6CCF960C6062}" srcOrd="0" destOrd="0" parTransId="{046DBAAE-5601-4CAC-9484-23D12047FE15}" sibTransId="{5D57F22A-C864-4A11-BABE-74F875965274}"/>
    <dgm:cxn modelId="{FB47FCF5-E69B-4740-B5C7-1DABFCF06D68}" srcId="{3A795C0E-B143-4524-91FF-6CCF960C6062}" destId="{F457243E-BA20-477D-BBC1-D41AF97CCBBE}" srcOrd="4" destOrd="0" parTransId="{206BEA19-A06D-4D96-A601-6027FB9836B5}" sibTransId="{634D21A5-54A1-4BF0-9F0B-F931F5D1410D}"/>
    <dgm:cxn modelId="{640B01FE-3B7F-4096-9A63-EC91C11AEA7F}" srcId="{7BF969EA-4533-43FE-B526-0E7584E4889B}" destId="{B3C078DE-0DBC-4997-9F47-A904CE27C4DA}" srcOrd="1" destOrd="0" parTransId="{5DEF6D35-FD98-4B40-B12E-0D60223D0983}" sibTransId="{9D73BBEF-D9C7-41AC-88CA-523544F9461D}"/>
    <dgm:cxn modelId="{CC2EEC7C-C8C9-4B76-B4C8-433D801DBCE3}" type="presParOf" srcId="{000A949C-533F-485F-8C63-C43CAC7BF125}" destId="{9F6A8EEC-FD60-461B-8BB9-F53CE4ECA702}" srcOrd="0" destOrd="0" presId="urn:microsoft.com/office/officeart/2011/layout/HexagonRadial"/>
    <dgm:cxn modelId="{BF297F89-587F-4B7E-B72B-8481174C1ECE}" type="presParOf" srcId="{000A949C-533F-485F-8C63-C43CAC7BF125}" destId="{06A25B50-A5B7-409B-92B6-8425E322B64F}" srcOrd="1" destOrd="0" presId="urn:microsoft.com/office/officeart/2011/layout/HexagonRadial"/>
    <dgm:cxn modelId="{9EB70A0B-FAB9-48FA-8738-4434F7BA5D2E}" type="presParOf" srcId="{06A25B50-A5B7-409B-92B6-8425E322B64F}" destId="{67F040CC-6F04-4300-8D4D-C20F49FAB45C}" srcOrd="0" destOrd="0" presId="urn:microsoft.com/office/officeart/2011/layout/HexagonRadial"/>
    <dgm:cxn modelId="{3147E0F6-4963-4951-BD7A-32B5FB124E15}" type="presParOf" srcId="{000A949C-533F-485F-8C63-C43CAC7BF125}" destId="{DFA66DDF-EE82-4178-8010-9510A4E617D4}" srcOrd="2" destOrd="0" presId="urn:microsoft.com/office/officeart/2011/layout/HexagonRadial"/>
    <dgm:cxn modelId="{36514C4E-ED5F-4D2C-8397-0E997867C5CD}" type="presParOf" srcId="{000A949C-533F-485F-8C63-C43CAC7BF125}" destId="{38EB4FBD-1602-4147-A336-639BDFDECE92}" srcOrd="3" destOrd="0" presId="urn:microsoft.com/office/officeart/2011/layout/HexagonRadial"/>
    <dgm:cxn modelId="{260CD2E8-D79F-45DA-AA9E-8535C371284E}" type="presParOf" srcId="{38EB4FBD-1602-4147-A336-639BDFDECE92}" destId="{D7499D3B-D1EA-45B5-89AF-A8445B52FAD5}" srcOrd="0" destOrd="0" presId="urn:microsoft.com/office/officeart/2011/layout/HexagonRadial"/>
    <dgm:cxn modelId="{4D8E853D-4810-4BA7-8CE1-4DA5DC8A562C}" type="presParOf" srcId="{000A949C-533F-485F-8C63-C43CAC7BF125}" destId="{ACB69357-1668-4EC2-8FCF-E3B06D478387}" srcOrd="4" destOrd="0" presId="urn:microsoft.com/office/officeart/2011/layout/HexagonRadial"/>
    <dgm:cxn modelId="{8F932D35-9492-4D19-85DC-C8A1DC295498}" type="presParOf" srcId="{000A949C-533F-485F-8C63-C43CAC7BF125}" destId="{F43D4093-6D1C-40D8-9B0B-679897493815}" srcOrd="5" destOrd="0" presId="urn:microsoft.com/office/officeart/2011/layout/HexagonRadial"/>
    <dgm:cxn modelId="{A07F1718-E122-4686-B949-F0239BE75148}" type="presParOf" srcId="{F43D4093-6D1C-40D8-9B0B-679897493815}" destId="{006D91A6-5882-403D-89DF-FC6010163CA9}" srcOrd="0" destOrd="0" presId="urn:microsoft.com/office/officeart/2011/layout/HexagonRadial"/>
    <dgm:cxn modelId="{370C8137-D311-415B-B31F-696A9400C320}" type="presParOf" srcId="{000A949C-533F-485F-8C63-C43CAC7BF125}" destId="{A04491FF-F9C8-4205-849E-A8F973AA517D}" srcOrd="6" destOrd="0" presId="urn:microsoft.com/office/officeart/2011/layout/HexagonRadial"/>
    <dgm:cxn modelId="{0120F136-3E86-40EB-ABAA-B566EFD2476D}" type="presParOf" srcId="{000A949C-533F-485F-8C63-C43CAC7BF125}" destId="{2ED4DEC4-B934-4586-B530-F40505A3B4E1}" srcOrd="7" destOrd="0" presId="urn:microsoft.com/office/officeart/2011/layout/HexagonRadial"/>
    <dgm:cxn modelId="{420C8E73-EEE9-4425-B132-D975E977F965}" type="presParOf" srcId="{2ED4DEC4-B934-4586-B530-F40505A3B4E1}" destId="{851C68B4-AC39-401D-B495-CA56DF87AEBC}" srcOrd="0" destOrd="0" presId="urn:microsoft.com/office/officeart/2011/layout/HexagonRadial"/>
    <dgm:cxn modelId="{AF62423B-50FC-43F6-906C-80A0BA1DA5A1}" type="presParOf" srcId="{000A949C-533F-485F-8C63-C43CAC7BF125}" destId="{7B531AFA-AEF7-4E9C-B309-A089C7F128AE}" srcOrd="8" destOrd="0" presId="urn:microsoft.com/office/officeart/2011/layout/HexagonRadial"/>
    <dgm:cxn modelId="{A40029A7-F184-4CE6-AC26-6C73D42E5C4D}" type="presParOf" srcId="{000A949C-533F-485F-8C63-C43CAC7BF125}" destId="{7592D427-B40E-4AA9-9DC0-88DAEC8951D4}" srcOrd="9" destOrd="0" presId="urn:microsoft.com/office/officeart/2011/layout/HexagonRadial"/>
    <dgm:cxn modelId="{1B3B00A8-0442-422F-B409-2371A541B142}" type="presParOf" srcId="{7592D427-B40E-4AA9-9DC0-88DAEC8951D4}" destId="{330D0F10-115A-443C-B759-0E32872A088B}" srcOrd="0" destOrd="0" presId="urn:microsoft.com/office/officeart/2011/layout/HexagonRadial"/>
    <dgm:cxn modelId="{6D113161-26CA-4846-90D9-091817609960}" type="presParOf" srcId="{000A949C-533F-485F-8C63-C43CAC7BF125}" destId="{04641DCF-AF1F-48B0-81C1-B621B5974BFD}" srcOrd="10" destOrd="0" presId="urn:microsoft.com/office/officeart/2011/layout/HexagonRadial"/>
    <dgm:cxn modelId="{FFBD57B2-8A91-42CE-BBE9-0EE618A1D912}" type="presParOf" srcId="{000A949C-533F-485F-8C63-C43CAC7BF125}" destId="{9567FF4D-D016-4BE1-9B54-ED98D247FC48}" srcOrd="11" destOrd="0" presId="urn:microsoft.com/office/officeart/2011/layout/HexagonRadial"/>
    <dgm:cxn modelId="{995104C9-5A65-4DB2-8508-E139BA03447C}" type="presParOf" srcId="{9567FF4D-D016-4BE1-9B54-ED98D247FC48}" destId="{264E0736-0454-4643-8B72-2C0DACBB6F4C}" srcOrd="0" destOrd="0" presId="urn:microsoft.com/office/officeart/2011/layout/HexagonRadial"/>
    <dgm:cxn modelId="{72EF8B45-656A-493A-89DB-CEA302C4B4A5}" type="presParOf" srcId="{000A949C-533F-485F-8C63-C43CAC7BF125}" destId="{705BD9C3-0543-4307-A324-4ADE48EA84B4}" srcOrd="12" destOrd="0" presId="urn:microsoft.com/office/officeart/2011/layout/HexagonRadial"/>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F6A8EEC-FD60-461B-8BB9-F53CE4ECA702}">
      <dsp:nvSpPr>
        <dsp:cNvPr id="0" name=""/>
        <dsp:cNvSpPr/>
      </dsp:nvSpPr>
      <dsp:spPr>
        <a:xfrm>
          <a:off x="1024767" y="1146881"/>
          <a:ext cx="1252563" cy="1083517"/>
        </a:xfrm>
        <a:prstGeom prst="hexagon">
          <a:avLst>
            <a:gd name="adj" fmla="val 28570"/>
            <a:gd name="vf" fmla="val 115470"/>
          </a:avLst>
        </a:prstGeom>
        <a:solidFill>
          <a:schemeClr val="lt1">
            <a:hueOff val="0"/>
            <a:satOff val="0"/>
            <a:lumOff val="0"/>
            <a:alphaOff val="0"/>
          </a:schemeClr>
        </a:solidFill>
        <a:ln w="12700" cap="flat" cmpd="sng" algn="ctr">
          <a:solidFill>
            <a:schemeClr val="dk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marL="0" lvl="0" indent="0" algn="ctr" defTabSz="711200" rtl="0">
            <a:lnSpc>
              <a:spcPct val="90000"/>
            </a:lnSpc>
            <a:spcBef>
              <a:spcPct val="0"/>
            </a:spcBef>
            <a:spcAft>
              <a:spcPct val="35000"/>
            </a:spcAft>
            <a:buNone/>
          </a:pPr>
          <a:r>
            <a:rPr lang="en-GB" sz="1600" kern="1200" dirty="0"/>
            <a:t>Music ‘on the move’</a:t>
          </a:r>
        </a:p>
      </dsp:txBody>
      <dsp:txXfrm>
        <a:off x="1232334" y="1326435"/>
        <a:ext cx="837429" cy="724409"/>
      </dsp:txXfrm>
    </dsp:sp>
    <dsp:sp modelId="{D7499D3B-D1EA-45B5-89AF-A8445B52FAD5}">
      <dsp:nvSpPr>
        <dsp:cNvPr id="0" name=""/>
        <dsp:cNvSpPr/>
      </dsp:nvSpPr>
      <dsp:spPr>
        <a:xfrm>
          <a:off x="1812693" y="512453"/>
          <a:ext cx="518507" cy="446762"/>
        </a:xfrm>
        <a:prstGeom prst="hexagon">
          <a:avLst>
            <a:gd name="adj" fmla="val 28900"/>
            <a:gd name="vf" fmla="val 115470"/>
          </a:avLst>
        </a:prstGeom>
        <a:solidFill>
          <a:schemeClr val="dk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DFA66DDF-EE82-4178-8010-9510A4E617D4}">
      <dsp:nvSpPr>
        <dsp:cNvPr id="0" name=""/>
        <dsp:cNvSpPr/>
      </dsp:nvSpPr>
      <dsp:spPr>
        <a:xfrm>
          <a:off x="1078727" y="0"/>
          <a:ext cx="1126203" cy="974297"/>
        </a:xfrm>
        <a:prstGeom prst="hexagon">
          <a:avLst>
            <a:gd name="adj" fmla="val 28570"/>
            <a:gd name="vf" fmla="val 115470"/>
          </a:avLst>
        </a:prstGeom>
        <a:solidFill>
          <a:schemeClr val="lt1">
            <a:hueOff val="0"/>
            <a:satOff val="0"/>
            <a:lumOff val="0"/>
            <a:alphaOff val="0"/>
          </a:schemeClr>
        </a:solidFill>
        <a:ln w="12700" cap="flat" cmpd="sng" algn="ctr">
          <a:solidFill>
            <a:schemeClr val="dk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r>
            <a:rPr lang="en-GB" sz="1600" kern="1200" dirty="0"/>
            <a:t>What?</a:t>
          </a:r>
        </a:p>
      </dsp:txBody>
      <dsp:txXfrm>
        <a:off x="1265363" y="161462"/>
        <a:ext cx="752931" cy="651373"/>
      </dsp:txXfrm>
    </dsp:sp>
    <dsp:sp modelId="{006D91A6-5882-403D-89DF-FC6010163CA9}">
      <dsp:nvSpPr>
        <dsp:cNvPr id="0" name=""/>
        <dsp:cNvSpPr/>
      </dsp:nvSpPr>
      <dsp:spPr>
        <a:xfrm>
          <a:off x="2417831" y="1347661"/>
          <a:ext cx="518507" cy="446762"/>
        </a:xfrm>
        <a:prstGeom prst="hexagon">
          <a:avLst>
            <a:gd name="adj" fmla="val 28900"/>
            <a:gd name="vf" fmla="val 115470"/>
          </a:avLst>
        </a:prstGeom>
        <a:solidFill>
          <a:schemeClr val="dk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ACB69357-1668-4EC2-8FCF-E3B06D478387}">
      <dsp:nvSpPr>
        <dsp:cNvPr id="0" name=""/>
        <dsp:cNvSpPr/>
      </dsp:nvSpPr>
      <dsp:spPr>
        <a:xfrm>
          <a:off x="2111585" y="599258"/>
          <a:ext cx="1126203" cy="974297"/>
        </a:xfrm>
        <a:prstGeom prst="hexagon">
          <a:avLst>
            <a:gd name="adj" fmla="val 28570"/>
            <a:gd name="vf" fmla="val 115470"/>
          </a:avLst>
        </a:prstGeom>
        <a:solidFill>
          <a:schemeClr val="lt1">
            <a:hueOff val="0"/>
            <a:satOff val="0"/>
            <a:lumOff val="0"/>
            <a:alphaOff val="0"/>
          </a:schemeClr>
        </a:solidFill>
        <a:ln w="12700" cap="flat" cmpd="sng" algn="ctr">
          <a:solidFill>
            <a:schemeClr val="dk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r>
            <a:rPr lang="en-GB" sz="1600" kern="1200" dirty="0"/>
            <a:t>Why?</a:t>
          </a:r>
        </a:p>
      </dsp:txBody>
      <dsp:txXfrm>
        <a:off x="2298221" y="760720"/>
        <a:ext cx="752931" cy="651373"/>
      </dsp:txXfrm>
    </dsp:sp>
    <dsp:sp modelId="{851C68B4-AC39-401D-B495-CA56DF87AEBC}">
      <dsp:nvSpPr>
        <dsp:cNvPr id="0" name=""/>
        <dsp:cNvSpPr/>
      </dsp:nvSpPr>
      <dsp:spPr>
        <a:xfrm>
          <a:off x="1997463" y="2290454"/>
          <a:ext cx="518507" cy="446762"/>
        </a:xfrm>
        <a:prstGeom prst="hexagon">
          <a:avLst>
            <a:gd name="adj" fmla="val 28900"/>
            <a:gd name="vf" fmla="val 115470"/>
          </a:avLst>
        </a:prstGeom>
        <a:solidFill>
          <a:schemeClr val="dk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A04491FF-F9C8-4205-849E-A8F973AA517D}">
      <dsp:nvSpPr>
        <dsp:cNvPr id="0" name=""/>
        <dsp:cNvSpPr/>
      </dsp:nvSpPr>
      <dsp:spPr>
        <a:xfrm>
          <a:off x="2111585" y="1777331"/>
          <a:ext cx="1126203" cy="974297"/>
        </a:xfrm>
        <a:prstGeom prst="hexagon">
          <a:avLst>
            <a:gd name="adj" fmla="val 28570"/>
            <a:gd name="vf" fmla="val 115470"/>
          </a:avLst>
        </a:prstGeom>
        <a:solidFill>
          <a:schemeClr val="lt1">
            <a:hueOff val="0"/>
            <a:satOff val="0"/>
            <a:lumOff val="0"/>
            <a:alphaOff val="0"/>
          </a:schemeClr>
        </a:solidFill>
        <a:ln w="12700" cap="flat" cmpd="sng" algn="ctr">
          <a:solidFill>
            <a:schemeClr val="dk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r>
            <a:rPr lang="en-GB" sz="1600" kern="1200" dirty="0"/>
            <a:t>Where</a:t>
          </a:r>
        </a:p>
      </dsp:txBody>
      <dsp:txXfrm>
        <a:off x="2298221" y="1938793"/>
        <a:ext cx="752931" cy="651373"/>
      </dsp:txXfrm>
    </dsp:sp>
    <dsp:sp modelId="{330D0F10-115A-443C-B759-0E32872A088B}">
      <dsp:nvSpPr>
        <dsp:cNvPr id="0" name=""/>
        <dsp:cNvSpPr/>
      </dsp:nvSpPr>
      <dsp:spPr>
        <a:xfrm>
          <a:off x="954694" y="2388320"/>
          <a:ext cx="518507" cy="446762"/>
        </a:xfrm>
        <a:prstGeom prst="hexagon">
          <a:avLst>
            <a:gd name="adj" fmla="val 28900"/>
            <a:gd name="vf" fmla="val 115470"/>
          </a:avLst>
        </a:prstGeom>
        <a:solidFill>
          <a:schemeClr val="dk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7B531AFA-AEF7-4E9C-B309-A089C7F128AE}">
      <dsp:nvSpPr>
        <dsp:cNvPr id="0" name=""/>
        <dsp:cNvSpPr/>
      </dsp:nvSpPr>
      <dsp:spPr>
        <a:xfrm>
          <a:off x="1078727" y="2377260"/>
          <a:ext cx="1126203" cy="974297"/>
        </a:xfrm>
        <a:prstGeom prst="hexagon">
          <a:avLst>
            <a:gd name="adj" fmla="val 28570"/>
            <a:gd name="vf" fmla="val 115470"/>
          </a:avLst>
        </a:prstGeom>
        <a:solidFill>
          <a:schemeClr val="lt1">
            <a:hueOff val="0"/>
            <a:satOff val="0"/>
            <a:lumOff val="0"/>
            <a:alphaOff val="0"/>
          </a:schemeClr>
        </a:solidFill>
        <a:ln w="12700" cap="flat" cmpd="sng" algn="ctr">
          <a:solidFill>
            <a:schemeClr val="dk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r>
            <a:rPr lang="en-GB" sz="1600" kern="1200" dirty="0"/>
            <a:t>How?</a:t>
          </a:r>
        </a:p>
      </dsp:txBody>
      <dsp:txXfrm>
        <a:off x="1265363" y="2538722"/>
        <a:ext cx="752931" cy="651373"/>
      </dsp:txXfrm>
    </dsp:sp>
    <dsp:sp modelId="{264E0736-0454-4643-8B72-2C0DACBB6F4C}">
      <dsp:nvSpPr>
        <dsp:cNvPr id="0" name=""/>
        <dsp:cNvSpPr/>
      </dsp:nvSpPr>
      <dsp:spPr>
        <a:xfrm>
          <a:off x="339646" y="1553447"/>
          <a:ext cx="518507" cy="446762"/>
        </a:xfrm>
        <a:prstGeom prst="hexagon">
          <a:avLst>
            <a:gd name="adj" fmla="val 28900"/>
            <a:gd name="vf" fmla="val 115470"/>
          </a:avLst>
        </a:prstGeom>
        <a:solidFill>
          <a:schemeClr val="dk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04641DCF-AF1F-48B0-81C1-B621B5974BFD}">
      <dsp:nvSpPr>
        <dsp:cNvPr id="0" name=""/>
        <dsp:cNvSpPr/>
      </dsp:nvSpPr>
      <dsp:spPr>
        <a:xfrm>
          <a:off x="41072" y="1778001"/>
          <a:ext cx="1126203" cy="974297"/>
        </a:xfrm>
        <a:prstGeom prst="hexagon">
          <a:avLst>
            <a:gd name="adj" fmla="val 28570"/>
            <a:gd name="vf" fmla="val 115470"/>
          </a:avLst>
        </a:prstGeom>
        <a:solidFill>
          <a:schemeClr val="lt1">
            <a:hueOff val="0"/>
            <a:satOff val="0"/>
            <a:lumOff val="0"/>
            <a:alphaOff val="0"/>
          </a:schemeClr>
        </a:solidFill>
        <a:ln w="12700" cap="flat" cmpd="sng" algn="ctr">
          <a:solidFill>
            <a:schemeClr val="dk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r>
            <a:rPr lang="en-GB" sz="1600" kern="1200" dirty="0"/>
            <a:t>Who?</a:t>
          </a:r>
        </a:p>
      </dsp:txBody>
      <dsp:txXfrm>
        <a:off x="227708" y="1939463"/>
        <a:ext cx="752931" cy="651373"/>
      </dsp:txXfrm>
    </dsp:sp>
    <dsp:sp modelId="{705BD9C3-0543-4307-A324-4ADE48EA84B4}">
      <dsp:nvSpPr>
        <dsp:cNvPr id="0" name=""/>
        <dsp:cNvSpPr/>
      </dsp:nvSpPr>
      <dsp:spPr>
        <a:xfrm>
          <a:off x="41072" y="597917"/>
          <a:ext cx="1126203" cy="974297"/>
        </a:xfrm>
        <a:prstGeom prst="hexagon">
          <a:avLst>
            <a:gd name="adj" fmla="val 28570"/>
            <a:gd name="vf" fmla="val 115470"/>
          </a:avLst>
        </a:prstGeom>
        <a:solidFill>
          <a:schemeClr val="lt1">
            <a:hueOff val="0"/>
            <a:satOff val="0"/>
            <a:lumOff val="0"/>
            <a:alphaOff val="0"/>
          </a:schemeClr>
        </a:solidFill>
        <a:ln w="12700" cap="flat" cmpd="sng" algn="ctr">
          <a:solidFill>
            <a:schemeClr val="dk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r>
            <a:rPr lang="en-GB" sz="1600" kern="1200" dirty="0"/>
            <a:t>When?</a:t>
          </a:r>
        </a:p>
      </dsp:txBody>
      <dsp:txXfrm>
        <a:off x="227708" y="759379"/>
        <a:ext cx="752931" cy="651373"/>
      </dsp:txXfrm>
    </dsp:sp>
  </dsp:spTree>
</dsp:drawing>
</file>

<file path=ppt/diagrams/layout1.xml><?xml version="1.0" encoding="utf-8"?>
<dgm:layoutDef xmlns:dgm="http://schemas.openxmlformats.org/drawingml/2006/diagram" xmlns:a="http://schemas.openxmlformats.org/drawingml/2006/main" uniqueId="urn:microsoft.com/office/officeart/2011/layout/HexagonRadial">
  <dgm:title val="Hexagon Radial"/>
  <dgm:desc val="Use to show a sequential process that relates to a central idea or theme. Limited to six Level 2 shapes. Works best with small amounts of text. Unused text does not appear, but remains available if you switch layouts."/>
  <dgm:catLst>
    <dgm:cat type="cycle" pri="8500"/>
    <dgm:cat type="officeonline" pri="9000"/>
  </dgm:catLst>
  <dgm:sampData>
    <dgm:dataModel>
      <dgm:ptLst>
        <dgm:pt modelId="0" type="doc"/>
        <dgm:pt modelId="10">
          <dgm:prSet phldr="1"/>
        </dgm:pt>
        <dgm:pt modelId="11">
          <dgm:prSet phldr="1"/>
        </dgm:pt>
        <dgm:pt modelId="12">
          <dgm:prSet phldr="1"/>
        </dgm:pt>
        <dgm:pt modelId="13">
          <dgm:prSet phldr="1"/>
        </dgm:pt>
        <dgm:pt modelId="14">
          <dgm:prSet phldr="1"/>
        </dgm:pt>
        <dgm:pt modelId="15">
          <dgm:prSet phldr="1"/>
        </dgm:pt>
        <dgm:pt modelId="16">
          <dgm:prSet phldr="1"/>
        </dgm:pt>
      </dgm:ptLst>
      <dgm:cxnLst>
        <dgm:cxn modelId="40" srcId="0" destId="10" srcOrd="0" destOrd="0"/>
        <dgm:cxn modelId="50" srcId="10" destId="11" srcOrd="0" destOrd="0"/>
        <dgm:cxn modelId="60" srcId="10" destId="12" srcOrd="0" destOrd="0"/>
        <dgm:cxn modelId="70" srcId="10" destId="13" srcOrd="0" destOrd="0"/>
        <dgm:cxn modelId="80" srcId="10" destId="14" srcOrd="0" destOrd="0"/>
        <dgm:cxn modelId="90" srcId="10" destId="15" srcOrd="0" destOrd="0"/>
        <dgm:cxn modelId="100" srcId="10" destId="16" srcOrd="0" destOrd="0"/>
      </dgm:cxnLst>
      <dgm:bg/>
      <dgm:whole/>
    </dgm:dataModel>
  </dgm:sampData>
  <dgm:styleData>
    <dgm:dataModel>
      <dgm:ptLst>
        <dgm:pt modelId="0" type="doc"/>
        <dgm:pt modelId="10">
          <dgm:prSet phldr="1"/>
        </dgm:pt>
        <dgm:pt modelId="11">
          <dgm:prSet phldr="1"/>
        </dgm:pt>
        <dgm:pt modelId="12">
          <dgm:prSet phldr="1"/>
        </dgm:pt>
        <dgm:pt modelId="13">
          <dgm:prSet phldr="1"/>
        </dgm:pt>
      </dgm:ptLst>
      <dgm:cxnLst>
        <dgm:cxn modelId="40" srcId="0" destId="10" srcOrd="0" destOrd="0"/>
        <dgm:cxn modelId="50" srcId="10" destId="11" srcOrd="0" destOrd="0"/>
        <dgm:cxn modelId="60" srcId="10" destId="12" srcOrd="0" destOrd="0"/>
        <dgm:cxn modelId="70" srcId="10" destId="13" srcOrd="0" destOrd="0"/>
      </dgm:cxnLst>
      <dgm:bg/>
      <dgm:whole/>
    </dgm:dataModel>
  </dgm:styleData>
  <dgm:clrData>
    <dgm:dataModel>
      <dgm:ptLst>
        <dgm:pt modelId="0" type="doc"/>
        <dgm:pt modelId="10">
          <dgm:prSet phldr="1"/>
        </dgm:pt>
        <dgm:pt modelId="11">
          <dgm:prSet phldr="1"/>
        </dgm:pt>
        <dgm:pt modelId="12">
          <dgm:prSet phldr="1"/>
        </dgm:pt>
        <dgm:pt modelId="13">
          <dgm:prSet phldr="1"/>
        </dgm:pt>
        <dgm:pt modelId="14">
          <dgm:prSet phldr="1"/>
        </dgm:pt>
        <dgm:pt modelId="15">
          <dgm:prSet phldr="1"/>
        </dgm:pt>
        <dgm:pt modelId="16">
          <dgm:prSet phldr="1"/>
        </dgm:pt>
      </dgm:ptLst>
      <dgm:cxnLst>
        <dgm:cxn modelId="40" srcId="0" destId="10" srcOrd="0" destOrd="0"/>
        <dgm:cxn modelId="50" srcId="10" destId="11" srcOrd="0" destOrd="0"/>
        <dgm:cxn modelId="60" srcId="10" destId="12" srcOrd="0" destOrd="0"/>
        <dgm:cxn modelId="70" srcId="10" destId="13" srcOrd="0" destOrd="0"/>
        <dgm:cxn modelId="80" srcId="10" destId="14" srcOrd="0" destOrd="0"/>
        <dgm:cxn modelId="90" srcId="10" destId="15" srcOrd="0" destOrd="0"/>
        <dgm:cxn modelId="100" srcId="10" destId="16" srcOrd="0" destOrd="0"/>
      </dgm:cxnLst>
      <dgm:bg/>
      <dgm:whole/>
    </dgm:dataModel>
  </dgm:clrData>
  <dgm:layoutNode name="Name0">
    <dgm:varLst>
      <dgm:chMax val="1"/>
      <dgm:chPref val="1"/>
      <dgm:dir/>
      <dgm:animOne val="branch"/>
      <dgm:animLvl val="lvl"/>
    </dgm:varLst>
    <dgm:shape xmlns:r="http://schemas.openxmlformats.org/officeDocument/2006/relationships" r:blip="">
      <dgm:adjLst/>
    </dgm:shape>
    <dgm:choose name="Name1">
      <dgm:if name="Name2" func="var" arg="dir" op="equ" val="norm">
        <dgm:choose name="Name3">
          <dgm:if name="Name4" axis="ch ch" ptType="node node" st="1 1" cnt="1 0" func="cnt" op="equ" val="0">
            <dgm:alg type="composite">
              <dgm:param type="ar" val="1.1561"/>
            </dgm:alg>
            <dgm:constrLst>
              <dgm:constr type="primFontSz" for="des" forName="Parent" val="65"/>
              <dgm:constr type="l" for="ch" forName="Parent" refType="w" fact="0"/>
              <dgm:constr type="t" for="ch" forName="Parent" refType="h" fact="0"/>
              <dgm:constr type="w" for="ch" forName="Parent" refType="w"/>
              <dgm:constr type="h" for="ch" forName="Parent" refType="h"/>
            </dgm:constrLst>
          </dgm:if>
          <dgm:if name="Name5" axis="ch ch" ptType="node node" st="1 1" cnt="1 0" func="cnt" op="lte" val="1">
            <dgm:alg type="composite">
              <dgm:param type="ar" val="1.368"/>
            </dgm:alg>
            <dgm:constrLst>
              <dgm:constr type="primFontSz" for="des" forName="Parent" val="65"/>
              <dgm:constr type="primFontSz" for="des" forName="Child1" val="65"/>
              <dgm:constr type="primFontSz" for="des" forName="Child1" refType="primFontSz" refFor="des" refForName="Parent" op="lte"/>
              <dgm:constr type="l" for="ch" forName="Accent1" refType="w" fact="0.1685"/>
              <dgm:constr type="t" for="ch" forName="Accent1" refType="h" fact="0.2946"/>
              <dgm:constr type="w" for="ch" forName="Accent1" refType="w" fact="0.462"/>
              <dgm:constr type="h" for="ch" forName="Accent1" refType="h" fact="0.5472"/>
              <dgm:constr type="l" for="ch" forName="Parent" refType="w" fact="0"/>
              <dgm:constr type="t" for="ch" forName="Parent" refType="h" fact="0.2885"/>
              <dgm:constr type="w" for="ch" forName="Parent" refType="w" fact="0.6013"/>
              <dgm:constr type="h" for="ch" forName="Parent" refType="h" fact="0.7115"/>
              <dgm:constr type="l" for="ch" forName="Child1" refType="w" fact="0.5073"/>
              <dgm:constr type="t" for="ch" forName="Child1" refType="h" fact="0"/>
              <dgm:constr type="w" for="ch" forName="Child1" refType="w" fact="0.4927"/>
              <dgm:constr type="h" for="ch" forName="Child1" refType="h" fact="0.5831"/>
            </dgm:constrLst>
          </dgm:if>
          <dgm:if name="Name6" axis="ch ch" ptType="node node" st="1 1" cnt="1 0" func="cnt" op="equ" val="2">
            <dgm:alg type="composite">
              <dgm:param type="ar" val="1.0619"/>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2" refType="primFontSz" refFor="des" refForName="Child1" op="equ"/>
              <dgm:constr type="l" for="ch" forName="Accent2" refType="w" fact="0.6413"/>
              <dgm:constr type="t" for="ch" forName="Accent2" refType="h" fact="0.3477"/>
              <dgm:constr type="w" for="ch" forName="Accent2" refType="w" fact="0.2269"/>
              <dgm:constr type="h" for="ch" forName="Accent2" refType="h" fact="0.2076"/>
              <dgm:constr type="l" for="ch" forName="Accent1" refType="w" fact="0"/>
              <dgm:constr type="t" for="ch" forName="Accent1" refType="h" fact="0"/>
              <dgm:constr type="w" for="ch" forName="Accent1" refType="w" fact="0"/>
              <dgm:constr type="h" for="ch" forName="Accent1" refType="h" fact="0"/>
              <dgm:constr type="l" for="ch" forName="Parent" refType="w" fact="0"/>
              <dgm:constr type="t" for="ch" forName="Parent" refType="h" fact="0.2239"/>
              <dgm:constr type="w" for="ch" forName="Parent" refType="w" fact="0.6013"/>
              <dgm:constr type="h" for="ch" forName="Parent" refType="h" fact="0.5523"/>
              <dgm:constr type="l" for="ch" forName="Child1" refType="w" fact="0.5073"/>
              <dgm:constr type="t" for="ch" forName="Child1" refType="h" fact="0"/>
              <dgm:constr type="w" for="ch" forName="Child1" refType="w" fact="0.4927"/>
              <dgm:constr type="h" for="ch" forName="Child1" refType="h" fact="0.4527"/>
              <dgm:constr type="l" for="ch" forName="Child2" refType="w" fact="0.5073"/>
              <dgm:constr type="t" for="ch" forName="Child2" refType="h" fact="0.5473"/>
              <dgm:constr type="w" for="ch" forName="Child2" refType="w" fact="0.4927"/>
              <dgm:constr type="h" for="ch" forName="Child2" refType="h" fact="0.4527"/>
            </dgm:constrLst>
          </dgm:if>
          <dgm:if name="Name7" axis="ch ch" ptType="node node" st="1 1" cnt="1 0" func="cnt" op="equ" val="3">
            <dgm:alg type="composite">
              <dgm:param type="ar" val="0.8305"/>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2" refType="primFontSz" refFor="des" refForName="Child1" op="equ"/>
              <dgm:constr type="primFontSz" for="des" forName="Child3" refType="primFontSz" refFor="des" refForName="Child1" op="equ"/>
              <dgm:constr type="l" for="ch" forName="Accent3" refType="w" fact="0.4573"/>
              <dgm:constr type="t" for="ch" forName="Accent3" refType="h" fact="0.6145"/>
              <dgm:constr type="w" for="ch" forName="Accent3" refType="w" fact="0.2269"/>
              <dgm:constr type="h" for="ch" forName="Accent3" refType="h" fact="0.1623"/>
              <dgm:constr type="l" for="ch" forName="Accent2" refType="w" fact="0.6413"/>
              <dgm:constr type="t" for="ch" forName="Accent2" refType="h" fact="0.2719"/>
              <dgm:constr type="w" for="ch" forName="Accent2" refType="w" fact="0.2269"/>
              <dgm:constr type="h" for="ch" forName="Accent2" refType="h" fact="0.1623"/>
              <dgm:constr type="l" for="ch" forName="Accent1" refType="w" fact="0"/>
              <dgm:constr type="t" for="ch" forName="Accent1" refType="h" fact="0"/>
              <dgm:constr type="w" for="ch" forName="Accent1" refType="w" fact="0"/>
              <dgm:constr type="h" for="ch" forName="Accent1" refType="h" fact="0"/>
              <dgm:constr type="l" for="ch" forName="Child3" refType="w" fact="0.0554"/>
              <dgm:constr type="t" for="ch" forName="Child3" refType="h" fact="0.646"/>
              <dgm:constr type="w" for="ch" forName="Child3" refType="w" fact="0.4927"/>
              <dgm:constr type="h" for="ch" forName="Child3" refType="h" fact="0.354"/>
              <dgm:constr type="l" for="ch" forName="Parent" refType="w" fact="0"/>
              <dgm:constr type="t" for="ch" forName="Parent" refType="h" fact="0.1751"/>
              <dgm:constr type="w" for="ch" forName="Parent" refType="w" fact="0.6013"/>
              <dgm:constr type="h" for="ch" forName="Parent" refType="h" fact="0.4319"/>
              <dgm:constr type="l" for="ch" forName="Child1" refType="w" fact="0.5073"/>
              <dgm:constr type="t" for="ch" forName="Child1" refType="h" fact="0"/>
              <dgm:constr type="w" for="ch" forName="Child1" refType="w" fact="0.4927"/>
              <dgm:constr type="h" for="ch" forName="Child1" refType="h" fact="0.354"/>
              <dgm:constr type="l" for="ch" forName="Child2" refType="w" fact="0.5073"/>
              <dgm:constr type="t" for="ch" forName="Child2" refType="h" fact="0.428"/>
              <dgm:constr type="w" for="ch" forName="Child2" refType="w" fact="0.4927"/>
              <dgm:constr type="h" for="ch" forName="Child2" refType="h" fact="0.354"/>
            </dgm:constrLst>
          </dgm:if>
          <dgm:if name="Name8" axis="ch ch" ptType="node node" st="1 1" cnt="1 0" func="cnt" op="equ" val="4">
            <dgm:alg type="composite">
              <dgm:param type="ar" val="0.682"/>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Accent4" refType="w" fact="0.4573"/>
              <dgm:constr type="t" for="ch" forName="Accent4" refType="h" fact="0.6834"/>
              <dgm:constr type="w" for="ch" forName="Accent4" refType="w" fact="0.2269"/>
              <dgm:constr type="h" for="ch" forName="Accent4" refType="h" fact="0.1333"/>
              <dgm:constr type="l" for="ch" forName="Accent3" refType="w" fact="0.6413"/>
              <dgm:constr type="t" for="ch" forName="Accent3" refType="h" fact="0.4021"/>
              <dgm:constr type="w" for="ch" forName="Accent3" refType="w" fact="0.2269"/>
              <dgm:constr type="h" for="ch" forName="Accent3" refType="h" fact="0.1333"/>
              <dgm:constr type="l" for="ch" forName="Accent2" refType="w" fact="0.3765"/>
              <dgm:constr type="t" for="ch" forName="Accent2" refType="h" fact="0.1529"/>
              <dgm:constr type="w" for="ch" forName="Accent2" refType="w" fact="0.2269"/>
              <dgm:constr type="h" for="ch" forName="Accent2" refType="h" fact="0.1333"/>
              <dgm:constr type="l" for="ch" forName="Accent1" refType="w" fact="0"/>
              <dgm:constr type="t" for="ch" forName="Accent1" refType="h" fact="0"/>
              <dgm:constr type="w" for="ch" forName="Accent1" refType="w" fact="0"/>
              <dgm:constr type="h" for="ch" forName="Accent1" refType="h" fact="0"/>
              <dgm:constr type="l" for="ch" forName="Child4" refType="w" fact="0.0554"/>
              <dgm:constr type="t" for="ch" forName="Child4" refType="h" fact="0.7093"/>
              <dgm:constr type="w" for="ch" forName="Child4" refType="w" fact="0.4927"/>
              <dgm:constr type="h" for="ch" forName="Child4" refType="h" fact="0.2907"/>
              <dgm:constr type="l" for="ch" forName="Parent" refType="w" fact="0"/>
              <dgm:constr type="t" for="ch" forName="Parent" refType="h" fact="0.3226"/>
              <dgm:constr type="w" for="ch" forName="Parent" refType="w" fact="0.6013"/>
              <dgm:constr type="h" for="ch" forName="Parent" refType="h" fact="0.3547"/>
              <dgm:constr type="l" for="ch" forName="Child2" refType="w" fact="0.5073"/>
              <dgm:constr type="t" for="ch" forName="Child2" refType="h" fact="0.1788"/>
              <dgm:constr type="w" for="ch" forName="Child2" refType="w" fact="0.4927"/>
              <dgm:constr type="h" for="ch" forName="Child2" refType="h" fact="0.2907"/>
              <dgm:constr type="l" for="ch" forName="Child3" refType="w" fact="0.5073"/>
              <dgm:constr type="t" for="ch" forName="Child3" refType="h" fact="0.5303"/>
              <dgm:constr type="w" for="ch" forName="Child3" refType="w" fact="0.4927"/>
              <dgm:constr type="h" for="ch" forName="Child3" refType="h" fact="0.2907"/>
              <dgm:constr type="l" for="ch" forName="Child1" refType="w" fact="0.0554"/>
              <dgm:constr type="t" for="ch" forName="Child1" refType="h" fact="0"/>
              <dgm:constr type="w" for="ch" forName="Child1" refType="w" fact="0.4927"/>
              <dgm:constr type="h" for="ch" forName="Child1" refType="h" fact="0.2907"/>
            </dgm:constrLst>
          </dgm:if>
          <dgm:if name="Name9" axis="ch ch" ptType="node node" st="1 1" cnt="1 0" func="cnt" op="equ" val="5">
            <dgm:alg type="composite">
              <dgm:param type="ar" val="0.9538"/>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5"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Accent5" refType="w" fact="0.2858"/>
              <dgm:constr type="t" for="ch" forName="Accent5" refType="h" fact="0.7126"/>
              <dgm:constr type="w" for="ch" forName="Accent5" refType="w" fact="0.1622"/>
              <dgm:constr type="h" for="ch" forName="Accent5" refType="h" fact="0.1333"/>
              <dgm:constr type="l" for="ch" forName="Accent4" refType="w" fact="0.612"/>
              <dgm:constr type="t" for="ch" forName="Accent4" refType="h" fact="0.6834"/>
              <dgm:constr type="w" for="ch" forName="Accent4" refType="w" fact="0.1622"/>
              <dgm:constr type="h" for="ch" forName="Accent4" refType="h" fact="0.1333"/>
              <dgm:constr type="l" for="ch" forName="Accent3" refType="w" fact="0.7435"/>
              <dgm:constr type="t" for="ch" forName="Accent3" refType="h" fact="0.4021"/>
              <dgm:constr type="w" for="ch" forName="Accent3" refType="w" fact="0.1622"/>
              <dgm:constr type="h" for="ch" forName="Accent3" refType="h" fact="0.1333"/>
              <dgm:constr type="l" for="ch" forName="Accent2" refType="w" fact="0.5542"/>
              <dgm:constr type="t" for="ch" forName="Accent2" refType="h" fact="0.1529"/>
              <dgm:constr type="w" for="ch" forName="Accent2" refType="w" fact="0.1622"/>
              <dgm:constr type="h" for="ch" forName="Accent2" refType="h" fact="0.1333"/>
              <dgm:constr type="l" for="ch" forName="Accent1" refType="w" fact="0"/>
              <dgm:constr type="t" for="ch" forName="Accent1" refType="h" fact="0"/>
              <dgm:constr type="w" for="ch" forName="Accent1" refType="w" fact="0"/>
              <dgm:constr type="h" for="ch" forName="Accent1" refType="h" fact="0"/>
              <dgm:constr type="l" for="ch" forName="Child4" refType="w" fact="0.3246"/>
              <dgm:constr type="t" for="ch" forName="Child4" refType="h" fact="0.7093"/>
              <dgm:constr type="w" for="ch" forName="Child4" refType="w" fact="0.3523"/>
              <dgm:constr type="h" for="ch" forName="Child4" refType="h" fact="0.2907"/>
              <dgm:constr type="l" for="ch" forName="Parent" refType="w" fact="0.285"/>
              <dgm:constr type="t" for="ch" forName="Parent" refType="h" fact="0.3226"/>
              <dgm:constr type="w" for="ch" forName="Parent" refType="w" fact="0.4299"/>
              <dgm:constr type="h" for="ch" forName="Parent" refType="h" fact="0.3547"/>
              <dgm:constr type="l" for="ch" forName="Child2" refType="w" fact="0.6477"/>
              <dgm:constr type="t" for="ch" forName="Child2" refType="h" fact="0.1788"/>
              <dgm:constr type="w" for="ch" forName="Child2" refType="w" fact="0.3523"/>
              <dgm:constr type="h" for="ch" forName="Child2" refType="h" fact="0.2907"/>
              <dgm:constr type="l" for="ch" forName="Child3" refType="w" fact="0.6477"/>
              <dgm:constr type="t" for="ch" forName="Child3" refType="h" fact="0.5303"/>
              <dgm:constr type="w" for="ch" forName="Child3" refType="w" fact="0.3523"/>
              <dgm:constr type="h" for="ch" forName="Child3" refType="h" fact="0.2907"/>
              <dgm:constr type="l" for="ch" forName="Child5" refType="w" fact="0"/>
              <dgm:constr type="t" for="ch" forName="Child5" refType="h" fact="0.5305"/>
              <dgm:constr type="w" for="ch" forName="Child5" refType="w" fact="0.3523"/>
              <dgm:constr type="h" for="ch" forName="Child5" refType="h" fact="0.2907"/>
              <dgm:constr type="l" for="ch" forName="Child1" refType="w" fact="0.3246"/>
              <dgm:constr type="t" for="ch" forName="Child1" refType="h" fact="0"/>
              <dgm:constr type="w" for="ch" forName="Child1" refType="w" fact="0.3523"/>
              <dgm:constr type="h" for="ch" forName="Child1" refType="h" fact="0.2907"/>
            </dgm:constrLst>
          </dgm:if>
          <dgm:else name="Name10">
            <dgm:alg type="composite">
              <dgm:param type="ar" val="0.9538"/>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5" refType="primFontSz" refFor="des" refForName="Parent" op="lte"/>
              <dgm:constr type="primFontSz" for="des" forName="Child6" refType="primFontSz" refFor="des" refForName="Parent" op="lte"/>
              <dgm:constr type="primFontSz" for="des" forName="Child7"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ptType="node" op="equ" val="65"/>
              <dgm:constr type="l" for="ch" forName="Accent6" refType="w" fact="0.0934"/>
              <dgm:constr type="t" for="ch" forName="Accent6" refType="h" fact="0.4635"/>
              <dgm:constr type="w" for="ch" forName="Accent6" refType="w" fact="0.1622"/>
              <dgm:constr type="h" for="ch" forName="Accent6" refType="h" fact="0.1333"/>
              <dgm:constr type="l" for="ch" forName="Accent5" refType="w" fact="0.2858"/>
              <dgm:constr type="t" for="ch" forName="Accent5" refType="h" fact="0.7126"/>
              <dgm:constr type="w" for="ch" forName="Accent5" refType="w" fact="0.1622"/>
              <dgm:constr type="h" for="ch" forName="Accent5" refType="h" fact="0.1333"/>
              <dgm:constr type="l" for="ch" forName="Accent4" refType="w" fact="0.612"/>
              <dgm:constr type="t" for="ch" forName="Accent4" refType="h" fact="0.6834"/>
              <dgm:constr type="w" for="ch" forName="Accent4" refType="w" fact="0.1622"/>
              <dgm:constr type="h" for="ch" forName="Accent4" refType="h" fact="0.1333"/>
              <dgm:constr type="l" for="ch" forName="Accent3" refType="w" fact="0.7435"/>
              <dgm:constr type="t" for="ch" forName="Accent3" refType="h" fact="0.4021"/>
              <dgm:constr type="w" for="ch" forName="Accent3" refType="w" fact="0.1622"/>
              <dgm:constr type="h" for="ch" forName="Accent3" refType="h" fact="0.1333"/>
              <dgm:constr type="l" for="ch" forName="Accent2" refType="w" fact="0.5542"/>
              <dgm:constr type="t" for="ch" forName="Accent2" refType="h" fact="0.1529"/>
              <dgm:constr type="w" for="ch" forName="Accent2" refType="w" fact="0.1622"/>
              <dgm:constr type="h" for="ch" forName="Accent2" refType="h" fact="0.1333"/>
              <dgm:constr type="l" for="ch" forName="Accent1" refType="w" fact="0"/>
              <dgm:constr type="t" for="ch" forName="Accent1" refType="h" fact="0"/>
              <dgm:constr type="w" for="ch" forName="Accent1" refType="w" fact="0"/>
              <dgm:constr type="h" for="ch" forName="Accent1" refType="h" fact="0"/>
              <dgm:constr type="l" for="ch" forName="Child4" refType="w" fact="0.3246"/>
              <dgm:constr type="t" for="ch" forName="Child4" refType="h" fact="0.7093"/>
              <dgm:constr type="w" for="ch" forName="Child4" refType="w" fact="0.3523"/>
              <dgm:constr type="h" for="ch" forName="Child4" refType="h" fact="0.2907"/>
              <dgm:constr type="l" for="ch" forName="Parent" refType="w" fact="0.285"/>
              <dgm:constr type="t" for="ch" forName="Parent" refType="h" fact="0.3226"/>
              <dgm:constr type="w" for="ch" forName="Parent" refType="w" fact="0.4299"/>
              <dgm:constr type="h" for="ch" forName="Parent" refType="h" fact="0.3547"/>
              <dgm:constr type="l" for="ch" forName="Child2" refType="w" fact="0.6477"/>
              <dgm:constr type="t" for="ch" forName="Child2" refType="h" fact="0.1788"/>
              <dgm:constr type="w" for="ch" forName="Child2" refType="w" fact="0.3523"/>
              <dgm:constr type="h" for="ch" forName="Child2" refType="h" fact="0.2907"/>
              <dgm:constr type="l" for="ch" forName="Child3" refType="w" fact="0.6477"/>
              <dgm:constr type="t" for="ch" forName="Child3" refType="h" fact="0.5303"/>
              <dgm:constr type="w" for="ch" forName="Child3" refType="w" fact="0.3523"/>
              <dgm:constr type="h" for="ch" forName="Child3" refType="h" fact="0.2907"/>
              <dgm:constr type="l" for="ch" forName="Child5" refType="w" fact="0"/>
              <dgm:constr type="t" for="ch" forName="Child5" refType="h" fact="0.5305"/>
              <dgm:constr type="w" for="ch" forName="Child5" refType="w" fact="0.3523"/>
              <dgm:constr type="h" for="ch" forName="Child5" refType="h" fact="0.2907"/>
              <dgm:constr type="l" for="ch" forName="Child6" refType="w" fact="0"/>
              <dgm:constr type="t" for="ch" forName="Child6" refType="h" fact="0.1784"/>
              <dgm:constr type="w" for="ch" forName="Child6" refType="w" fact="0.3523"/>
              <dgm:constr type="h" for="ch" forName="Child6" refType="h" fact="0.2907"/>
              <dgm:constr type="l" for="ch" forName="Child1" refType="w" fact="0.3246"/>
              <dgm:constr type="t" for="ch" forName="Child1" refType="h" fact="0"/>
              <dgm:constr type="w" for="ch" forName="Child1" refType="w" fact="0.3523"/>
              <dgm:constr type="h" for="ch" forName="Child1" refType="h" fact="0.2907"/>
            </dgm:constrLst>
          </dgm:else>
        </dgm:choose>
      </dgm:if>
      <dgm:else name="Name11">
        <dgm:choose name="Name12">
          <dgm:if name="Name13" axis="ch ch" ptType="node node" st="1 1" cnt="1 0" func="cnt" op="equ" val="0">
            <dgm:alg type="composite">
              <dgm:param type="ar" val="1.1561"/>
            </dgm:alg>
            <dgm:constrLst>
              <dgm:constr type="primFontSz" for="des" forName="Parent" val="65"/>
              <dgm:constr type="l" for="ch" forName="Parent" refType="w" fact="0"/>
              <dgm:constr type="t" for="ch" forName="Parent" refType="h" fact="0"/>
              <dgm:constr type="w" for="ch" forName="Parent" refType="w"/>
              <dgm:constr type="h" for="ch" forName="Parent" refType="h"/>
            </dgm:constrLst>
          </dgm:if>
          <dgm:if name="Name14" axis="ch ch" ptType="node node" st="1 1" cnt="1 0" func="cnt" op="lte" val="1">
            <dgm:alg type="composite">
              <dgm:param type="ar" val="1.368"/>
            </dgm:alg>
            <dgm:constrLst>
              <dgm:constr type="primFontSz" for="des" forName="Parent" val="65"/>
              <dgm:constr type="primFontSz" for="des" forName="Child1" val="65"/>
              <dgm:constr type="primFontSz" for="des" forName="Child1" refType="primFontSz" refFor="des" refForName="Parent" op="lte"/>
              <dgm:constr type="r" for="ch" forName="Accent1" refType="w" fact="0.8315"/>
              <dgm:constr type="t" for="ch" forName="Accent1" refType="h" fact="0.2946"/>
              <dgm:constr type="w" for="ch" forName="Accent1" refType="w" fact="0.462"/>
              <dgm:constr type="h" for="ch" forName="Accent1" refType="h" fact="0.5472"/>
              <dgm:constr type="r" for="ch" forName="Parent" refType="w"/>
              <dgm:constr type="t" for="ch" forName="Parent" refType="h" fact="0.2885"/>
              <dgm:constr type="w" for="ch" forName="Parent" refType="w" fact="0.6013"/>
              <dgm:constr type="h" for="ch" forName="Parent" refType="h" fact="0.7115"/>
              <dgm:constr type="r" for="ch" forName="Child1" refType="w" fact="0.4927"/>
              <dgm:constr type="t" for="ch" forName="Child1" refType="h" fact="0"/>
              <dgm:constr type="w" for="ch" forName="Child1" refType="w" fact="0.4927"/>
              <dgm:constr type="h" for="ch" forName="Child1" refType="h" fact="0.5831"/>
            </dgm:constrLst>
          </dgm:if>
          <dgm:if name="Name15" axis="ch ch" ptType="node node" st="1 1" cnt="1 0" func="cnt" op="equ" val="2">
            <dgm:alg type="composite">
              <dgm:param type="ar" val="1.0619"/>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2" refType="primFontSz" refFor="des" refForName="Child1" op="equ"/>
              <dgm:constr type="r" for="ch" forName="Accent2" refType="w" fact="0.3587"/>
              <dgm:constr type="t" for="ch" forName="Accent2" refType="h" fact="0.3477"/>
              <dgm:constr type="w" for="ch" forName="Accent2" refType="w" fact="0.2269"/>
              <dgm:constr type="h" for="ch" forName="Accent2" refType="h" fact="0.2076"/>
              <dgm:constr type="r" for="ch" forName="Accent1" refType="w" fact="0"/>
              <dgm:constr type="t" for="ch" forName="Accent1" refType="h" fact="0"/>
              <dgm:constr type="w" for="ch" forName="Accent1" refType="w" fact="0"/>
              <dgm:constr type="h" for="ch" forName="Accent1" refType="h" fact="0"/>
              <dgm:constr type="r" for="ch" forName="Parent" refType="w"/>
              <dgm:constr type="t" for="ch" forName="Parent" refType="h" fact="0.2239"/>
              <dgm:constr type="w" for="ch" forName="Parent" refType="w" fact="0.6013"/>
              <dgm:constr type="h" for="ch" forName="Parent" refType="h" fact="0.5523"/>
              <dgm:constr type="r" for="ch" forName="Child1" refType="w" fact="0.4927"/>
              <dgm:constr type="t" for="ch" forName="Child1" refType="h" fact="0"/>
              <dgm:constr type="w" for="ch" forName="Child1" refType="w" fact="0.4927"/>
              <dgm:constr type="h" for="ch" forName="Child1" refType="h" fact="0.4527"/>
              <dgm:constr type="r" for="ch" forName="Child2" refType="w" fact="0.5073"/>
              <dgm:constr type="t" for="ch" forName="Child2" refType="h" fact="0.5473"/>
              <dgm:constr type="w" for="ch" forName="Child2" refType="w" fact="0.4927"/>
              <dgm:constr type="h" for="ch" forName="Child2" refType="h" fact="0.4527"/>
            </dgm:constrLst>
          </dgm:if>
          <dgm:if name="Name16" axis="ch ch" ptType="node node" st="1 1" cnt="1 0" func="cnt" op="equ" val="3">
            <dgm:alg type="composite">
              <dgm:param type="ar" val="0.8305"/>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2" refType="primFontSz" refFor="des" refForName="Child1" op="equ"/>
              <dgm:constr type="primFontSz" for="des" forName="Child3" refType="primFontSz" refFor="des" refForName="Child1" op="equ"/>
              <dgm:constr type="r" for="ch" forName="Accent3" refType="w" fact="0.5427"/>
              <dgm:constr type="t" for="ch" forName="Accent3" refType="h" fact="0.6145"/>
              <dgm:constr type="w" for="ch" forName="Accent3" refType="w" fact="0.2269"/>
              <dgm:constr type="h" for="ch" forName="Accent3" refType="h" fact="0.1623"/>
              <dgm:constr type="r" for="ch" forName="Accent2" refType="w" fact="0.3587"/>
              <dgm:constr type="t" for="ch" forName="Accent2" refType="h" fact="0.2719"/>
              <dgm:constr type="w" for="ch" forName="Accent2" refType="w" fact="0.2269"/>
              <dgm:constr type="h" for="ch" forName="Accent2" refType="h" fact="0.1623"/>
              <dgm:constr type="r" for="ch" forName="Accent1" refType="w" fact="0"/>
              <dgm:constr type="t" for="ch" forName="Accent1" refType="h" fact="0"/>
              <dgm:constr type="w" for="ch" forName="Accent1" refType="w" fact="0"/>
              <dgm:constr type="h" for="ch" forName="Accent1" refType="h" fact="0"/>
              <dgm:constr type="r" for="ch" forName="Child3" refType="w" fact="0.9446"/>
              <dgm:constr type="t" for="ch" forName="Child3" refType="h" fact="0.646"/>
              <dgm:constr type="w" for="ch" forName="Child3" refType="w" fact="0.4927"/>
              <dgm:constr type="h" for="ch" forName="Child3" refType="h" fact="0.354"/>
              <dgm:constr type="r" for="ch" forName="Parent" refType="w"/>
              <dgm:constr type="t" for="ch" forName="Parent" refType="h" fact="0.1751"/>
              <dgm:constr type="w" for="ch" forName="Parent" refType="w" fact="0.6013"/>
              <dgm:constr type="h" for="ch" forName="Parent" refType="h" fact="0.4319"/>
              <dgm:constr type="r" for="ch" forName="Child1" refType="w" fact="0.4927"/>
              <dgm:constr type="t" for="ch" forName="Child1" refType="h" fact="0"/>
              <dgm:constr type="w" for="ch" forName="Child1" refType="w" fact="0.4927"/>
              <dgm:constr type="h" for="ch" forName="Child1" refType="h" fact="0.354"/>
              <dgm:constr type="r" for="ch" forName="Child2" refType="w" fact="0.4927"/>
              <dgm:constr type="t" for="ch" forName="Child2" refType="h" fact="0.428"/>
              <dgm:constr type="w" for="ch" forName="Child2" refType="w" fact="0.4927"/>
              <dgm:constr type="h" for="ch" forName="Child2" refType="h" fact="0.354"/>
            </dgm:constrLst>
          </dgm:if>
          <dgm:if name="Name17" axis="ch ch" ptType="node node" st="1 1" cnt="1 0" func="cnt" op="equ" val="4">
            <dgm:alg type="composite">
              <dgm:param type="ar" val="0.682"/>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r" for="ch" forName="Accent4" refType="w" fact="0.5427"/>
              <dgm:constr type="t" for="ch" forName="Accent4" refType="h" fact="0.6834"/>
              <dgm:constr type="w" for="ch" forName="Accent4" refType="w" fact="0.2269"/>
              <dgm:constr type="h" for="ch" forName="Accent4" refType="h" fact="0.1333"/>
              <dgm:constr type="r" for="ch" forName="Accent3" refType="w" fact="0.3587"/>
              <dgm:constr type="t" for="ch" forName="Accent3" refType="h" fact="0.4021"/>
              <dgm:constr type="w" for="ch" forName="Accent3" refType="w" fact="0.2269"/>
              <dgm:constr type="h" for="ch" forName="Accent3" refType="h" fact="0.1333"/>
              <dgm:constr type="r" for="ch" forName="Accent2" refType="w" fact="0.6235"/>
              <dgm:constr type="t" for="ch" forName="Accent2" refType="h" fact="0.1529"/>
              <dgm:constr type="w" for="ch" forName="Accent2" refType="w" fact="0.2269"/>
              <dgm:constr type="h" for="ch" forName="Accent2" refType="h" fact="0.1333"/>
              <dgm:constr type="r" for="ch" forName="Accent1" refType="w" fact="0"/>
              <dgm:constr type="t" for="ch" forName="Accent1" refType="h" fact="0"/>
              <dgm:constr type="w" for="ch" forName="Accent1" refType="w" fact="0"/>
              <dgm:constr type="h" for="ch" forName="Accent1" refType="h" fact="0"/>
              <dgm:constr type="r" for="ch" forName="Child4" refType="w" fact="0.9446"/>
              <dgm:constr type="t" for="ch" forName="Child4" refType="h" fact="0.7093"/>
              <dgm:constr type="w" for="ch" forName="Child4" refType="w" fact="0.4927"/>
              <dgm:constr type="h" for="ch" forName="Child4" refType="h" fact="0.2907"/>
              <dgm:constr type="r" for="ch" forName="Parent" refType="w"/>
              <dgm:constr type="t" for="ch" forName="Parent" refType="h" fact="0.3226"/>
              <dgm:constr type="w" for="ch" forName="Parent" refType="w" fact="0.6013"/>
              <dgm:constr type="h" for="ch" forName="Parent" refType="h" fact="0.3547"/>
              <dgm:constr type="r" for="ch" forName="Child2" refType="w" fact="0.4927"/>
              <dgm:constr type="t" for="ch" forName="Child2" refType="h" fact="0.1788"/>
              <dgm:constr type="w" for="ch" forName="Child2" refType="w" fact="0.4927"/>
              <dgm:constr type="h" for="ch" forName="Child2" refType="h" fact="0.2907"/>
              <dgm:constr type="r" for="ch" forName="Child3" refType="w" fact="0.4927"/>
              <dgm:constr type="t" for="ch" forName="Child3" refType="h" fact="0.5303"/>
              <dgm:constr type="w" for="ch" forName="Child3" refType="w" fact="0.4927"/>
              <dgm:constr type="h" for="ch" forName="Child3" refType="h" fact="0.2907"/>
              <dgm:constr type="r" for="ch" forName="Child1" refType="w" fact="0.9446"/>
              <dgm:constr type="t" for="ch" forName="Child1" refType="h" fact="0"/>
              <dgm:constr type="w" for="ch" forName="Child1" refType="w" fact="0.4927"/>
              <dgm:constr type="h" for="ch" forName="Child1" refType="h" fact="0.2907"/>
            </dgm:constrLst>
          </dgm:if>
          <dgm:if name="Name18" axis="ch ch" ptType="node node" st="1 1" cnt="1 0" func="cnt" op="equ" val="5">
            <dgm:alg type="composite">
              <dgm:param type="ar" val="0.9538"/>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5"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r" for="ch" forName="Accent5" refType="w" fact="0.7142"/>
              <dgm:constr type="t" for="ch" forName="Accent5" refType="h" fact="0.7126"/>
              <dgm:constr type="w" for="ch" forName="Accent5" refType="w" fact="0.1622"/>
              <dgm:constr type="h" for="ch" forName="Accent5" refType="h" fact="0.1333"/>
              <dgm:constr type="r" for="ch" forName="Accent4" refType="w" fact="0.388"/>
              <dgm:constr type="t" for="ch" forName="Accent4" refType="h" fact="0.6834"/>
              <dgm:constr type="w" for="ch" forName="Accent4" refType="w" fact="0.1622"/>
              <dgm:constr type="h" for="ch" forName="Accent4" refType="h" fact="0.1333"/>
              <dgm:constr type="r" for="ch" forName="Accent3" refType="w" fact="0.2565"/>
              <dgm:constr type="t" for="ch" forName="Accent3" refType="h" fact="0.4021"/>
              <dgm:constr type="w" for="ch" forName="Accent3" refType="w" fact="0.1622"/>
              <dgm:constr type="h" for="ch" forName="Accent3" refType="h" fact="0.1333"/>
              <dgm:constr type="r" for="ch" forName="Accent2" refType="w" fact="0.4458"/>
              <dgm:constr type="t" for="ch" forName="Accent2" refType="h" fact="0.1529"/>
              <dgm:constr type="w" for="ch" forName="Accent2" refType="w" fact="0.1622"/>
              <dgm:constr type="h" for="ch" forName="Accent2" refType="h" fact="0.1333"/>
              <dgm:constr type="r" for="ch" forName="Accent1" refType="w" fact="0"/>
              <dgm:constr type="t" for="ch" forName="Accent1" refType="h" fact="0"/>
              <dgm:constr type="w" for="ch" forName="Accent1" refType="w" fact="0"/>
              <dgm:constr type="h" for="ch" forName="Accent1" refType="h" fact="0"/>
              <dgm:constr type="r" for="ch" forName="Child4" refType="w" fact="0.6754"/>
              <dgm:constr type="t" for="ch" forName="Child4" refType="h" fact="0.7093"/>
              <dgm:constr type="w" for="ch" forName="Child4" refType="w" fact="0.3523"/>
              <dgm:constr type="h" for="ch" forName="Child4" refType="h" fact="0.2907"/>
              <dgm:constr type="r" for="ch" forName="Parent" refType="w" fact="0.715"/>
              <dgm:constr type="t" for="ch" forName="Parent" refType="h" fact="0.3226"/>
              <dgm:constr type="w" for="ch" forName="Parent" refType="w" fact="0.4299"/>
              <dgm:constr type="h" for="ch" forName="Parent" refType="h" fact="0.3547"/>
              <dgm:constr type="r" for="ch" forName="Child2" refType="w" fact="0.3523"/>
              <dgm:constr type="t" for="ch" forName="Child2" refType="h" fact="0.1788"/>
              <dgm:constr type="w" for="ch" forName="Child2" refType="w" fact="0.3523"/>
              <dgm:constr type="h" for="ch" forName="Child2" refType="h" fact="0.2907"/>
              <dgm:constr type="r" for="ch" forName="Child3" refType="w" fact="0.3523"/>
              <dgm:constr type="t" for="ch" forName="Child3" refType="h" fact="0.5303"/>
              <dgm:constr type="w" for="ch" forName="Child3" refType="w" fact="0.3523"/>
              <dgm:constr type="h" for="ch" forName="Child3" refType="h" fact="0.2907"/>
              <dgm:constr type="r" for="ch" forName="Child5" refType="w"/>
              <dgm:constr type="t" for="ch" forName="Child5" refType="h" fact="0.5305"/>
              <dgm:constr type="w" for="ch" forName="Child5" refType="w" fact="0.3523"/>
              <dgm:constr type="h" for="ch" forName="Child5" refType="h" fact="0.2907"/>
              <dgm:constr type="r" for="ch" forName="Child1" refType="w" fact="0.6754"/>
              <dgm:constr type="t" for="ch" forName="Child1" refType="h" fact="0"/>
              <dgm:constr type="w" for="ch" forName="Child1" refType="w" fact="0.3523"/>
              <dgm:constr type="h" for="ch" forName="Child1" refType="h" fact="0.2907"/>
            </dgm:constrLst>
          </dgm:if>
          <dgm:else name="Name19">
            <dgm:alg type="composite">
              <dgm:param type="ar" val="0.9538"/>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5" refType="primFontSz" refFor="des" refForName="Parent" op="lte"/>
              <dgm:constr type="primFontSz" for="des" forName="Child6" refType="primFontSz" refFor="des" refForName="Parent" op="lte"/>
              <dgm:constr type="primFontSz" for="des" forName="Child7"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ptType="node" op="equ" val="65"/>
              <dgm:constr type="r" for="ch" forName="Accent6" refType="w" fact="0.9066"/>
              <dgm:constr type="t" for="ch" forName="Accent6" refType="h" fact="0.4635"/>
              <dgm:constr type="w" for="ch" forName="Accent6" refType="w" fact="0.1622"/>
              <dgm:constr type="h" for="ch" forName="Accent6" refType="h" fact="0.1333"/>
              <dgm:constr type="r" for="ch" forName="Accent5" refType="w" fact="0.7142"/>
              <dgm:constr type="t" for="ch" forName="Accent5" refType="h" fact="0.7126"/>
              <dgm:constr type="w" for="ch" forName="Accent5" refType="w" fact="0.1622"/>
              <dgm:constr type="h" for="ch" forName="Accent5" refType="h" fact="0.1333"/>
              <dgm:constr type="r" for="ch" forName="Accent4" refType="w" fact="0.388"/>
              <dgm:constr type="t" for="ch" forName="Accent4" refType="h" fact="0.6834"/>
              <dgm:constr type="w" for="ch" forName="Accent4" refType="w" fact="0.1622"/>
              <dgm:constr type="h" for="ch" forName="Accent4" refType="h" fact="0.1333"/>
              <dgm:constr type="r" for="ch" forName="Accent3" refType="w" fact="0.2565"/>
              <dgm:constr type="t" for="ch" forName="Accent3" refType="h" fact="0.4021"/>
              <dgm:constr type="w" for="ch" forName="Accent3" refType="w" fact="0.1622"/>
              <dgm:constr type="h" for="ch" forName="Accent3" refType="h" fact="0.1333"/>
              <dgm:constr type="r" for="ch" forName="Accent2" refType="w" fact="0.4458"/>
              <dgm:constr type="t" for="ch" forName="Accent2" refType="h" fact="0.1529"/>
              <dgm:constr type="w" for="ch" forName="Accent2" refType="w" fact="0.1622"/>
              <dgm:constr type="h" for="ch" forName="Accent2" refType="h" fact="0.1333"/>
              <dgm:constr type="r" for="ch" forName="Accent1" refType="w" fact="0"/>
              <dgm:constr type="t" for="ch" forName="Accent1" refType="h" fact="0"/>
              <dgm:constr type="w" for="ch" forName="Accent1" refType="w" fact="0"/>
              <dgm:constr type="h" for="ch" forName="Accent1" refType="h" fact="0"/>
              <dgm:constr type="r" for="ch" forName="Child4" refType="w" fact="0.6754"/>
              <dgm:constr type="t" for="ch" forName="Child4" refType="h" fact="0.7093"/>
              <dgm:constr type="w" for="ch" forName="Child4" refType="w" fact="0.3523"/>
              <dgm:constr type="h" for="ch" forName="Child4" refType="h" fact="0.2907"/>
              <dgm:constr type="r" for="ch" forName="Parent" refType="w" fact="0.715"/>
              <dgm:constr type="t" for="ch" forName="Parent" refType="h" fact="0.3226"/>
              <dgm:constr type="w" for="ch" forName="Parent" refType="w" fact="0.4299"/>
              <dgm:constr type="h" for="ch" forName="Parent" refType="h" fact="0.3547"/>
              <dgm:constr type="r" for="ch" forName="Child2" refType="w" fact="0.3523"/>
              <dgm:constr type="t" for="ch" forName="Child2" refType="h" fact="0.1788"/>
              <dgm:constr type="w" for="ch" forName="Child2" refType="w" fact="0.3523"/>
              <dgm:constr type="h" for="ch" forName="Child2" refType="h" fact="0.2907"/>
              <dgm:constr type="r" for="ch" forName="Child3" refType="w" fact="0.3523"/>
              <dgm:constr type="t" for="ch" forName="Child3" refType="h" fact="0.5303"/>
              <dgm:constr type="w" for="ch" forName="Child3" refType="w" fact="0.3523"/>
              <dgm:constr type="h" for="ch" forName="Child3" refType="h" fact="0.2907"/>
              <dgm:constr type="r" for="ch" forName="Child5" refType="w"/>
              <dgm:constr type="t" for="ch" forName="Child5" refType="h" fact="0.5305"/>
              <dgm:constr type="w" for="ch" forName="Child5" refType="w" fact="0.3523"/>
              <dgm:constr type="h" for="ch" forName="Child5" refType="h" fact="0.2907"/>
              <dgm:constr type="r" for="ch" forName="Child6" refType="w"/>
              <dgm:constr type="t" for="ch" forName="Child6" refType="h" fact="0.1784"/>
              <dgm:constr type="w" for="ch" forName="Child6" refType="w" fact="0.3523"/>
              <dgm:constr type="h" for="ch" forName="Child6" refType="h" fact="0.2907"/>
              <dgm:constr type="r" for="ch" forName="Child1" refType="w" fact="0.6754"/>
              <dgm:constr type="t" for="ch" forName="Child1" refType="h" fact="0"/>
              <dgm:constr type="w" for="ch" forName="Child1" refType="w" fact="0.3523"/>
              <dgm:constr type="h" for="ch" forName="Child1" refType="h" fact="0.2907"/>
            </dgm:constrLst>
          </dgm:else>
        </dgm:choose>
      </dgm:else>
    </dgm:choose>
    <dgm:forEach name="wrapper" axis="self" ptType="parTrans">
      <dgm:forEach name="accentRepeat" axis="self">
        <dgm:layoutNode name="Accent" styleLbl="bgShp">
          <dgm:alg type="sp"/>
          <dgm:shape xmlns:r="http://schemas.openxmlformats.org/officeDocument/2006/relationships" type="hexagon" r:blip="" zOrderOff="-2">
            <dgm:adjLst>
              <dgm:adj idx="1" val="0.289"/>
              <dgm:adj idx="2" val="1.1547"/>
            </dgm:adjLst>
          </dgm:shape>
          <dgm:presOf/>
        </dgm:layoutNode>
      </dgm:forEach>
    </dgm:forEach>
    <dgm:forEach name="Name20" axis="ch" ptType="node" cnt="1">
      <dgm:layoutNode name="Parent" styleLbl="node0">
        <dgm:varLst>
          <dgm:chMax val="6"/>
          <dgm:chPref val="6"/>
        </dgm:varLst>
        <dgm:alg type="tx"/>
        <dgm:shape xmlns:r="http://schemas.openxmlformats.org/officeDocument/2006/relationships" type="hexagon" r:blip="">
          <dgm:adjLst>
            <dgm:adj idx="1" val="0.2857"/>
            <dgm:adj idx="2" val="1.1547"/>
          </dgm:adjLst>
        </dgm:shape>
        <dgm:presOf axis="self"/>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21" axis="ch ch" ptType="node node" st="1 1" cnt="1 1">
      <dgm:layoutNode name="Accent1">
        <dgm:alg type="sp"/>
        <dgm:shape xmlns:r="http://schemas.openxmlformats.org/officeDocument/2006/relationships" r:blip="" zOrderOff="-2">
          <dgm:adjLst/>
        </dgm:shape>
        <dgm:presOf/>
        <dgm:constrLst/>
        <dgm:forEach name="Name22" ref="accentRepeat"/>
      </dgm:layoutNode>
      <dgm:layoutNode name="Child1"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23" axis="ch ch" ptType="node node" st="1 2" cnt="1 1">
      <dgm:layoutNode name="Accent2">
        <dgm:alg type="sp"/>
        <dgm:shape xmlns:r="http://schemas.openxmlformats.org/officeDocument/2006/relationships" r:blip="" zOrderOff="-2">
          <dgm:adjLst/>
        </dgm:shape>
        <dgm:presOf/>
        <dgm:constrLst/>
        <dgm:forEach name="Name24" ref="accentRepeat"/>
      </dgm:layoutNode>
      <dgm:layoutNode name="Child2"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25" axis="ch ch" ptType="node node" st="1 3" cnt="1 1">
      <dgm:layoutNode name="Accent3">
        <dgm:alg type="sp"/>
        <dgm:shape xmlns:r="http://schemas.openxmlformats.org/officeDocument/2006/relationships" r:blip="" zOrderOff="-2">
          <dgm:adjLst/>
        </dgm:shape>
        <dgm:presOf/>
        <dgm:constrLst/>
        <dgm:forEach name="Name26" ref="accentRepeat"/>
      </dgm:layoutNode>
      <dgm:layoutNode name="Child3"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27" axis="ch ch" ptType="node node" st="1 4" cnt="1 1">
      <dgm:layoutNode name="Accent4">
        <dgm:alg type="sp"/>
        <dgm:shape xmlns:r="http://schemas.openxmlformats.org/officeDocument/2006/relationships" r:blip="">
          <dgm:adjLst/>
        </dgm:shape>
        <dgm:presOf/>
        <dgm:constrLst/>
        <dgm:forEach name="Name28" ref="accentRepeat"/>
      </dgm:layoutNode>
      <dgm:layoutNode name="Child4"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29" axis="ch ch" ptType="node node" st="1 5" cnt="1 1">
      <dgm:layoutNode name="Accent5">
        <dgm:alg type="sp"/>
        <dgm:shape xmlns:r="http://schemas.openxmlformats.org/officeDocument/2006/relationships" r:blip="">
          <dgm:adjLst/>
        </dgm:shape>
        <dgm:presOf/>
        <dgm:constrLst/>
        <dgm:forEach name="Name30" ref="accentRepeat"/>
      </dgm:layoutNode>
      <dgm:layoutNode name="Child5"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31" axis="ch ch" ptType="node node" st="1 6" cnt="1 1">
      <dgm:layoutNode name="Accent6">
        <dgm:alg type="sp"/>
        <dgm:shape xmlns:r="http://schemas.openxmlformats.org/officeDocument/2006/relationships" r:blip="">
          <dgm:adjLst/>
        </dgm:shape>
        <dgm:presOf/>
        <dgm:constrLst/>
        <dgm:forEach name="Name32" ref="accentRepeat"/>
      </dgm:layoutNode>
      <dgm:layoutNode name="Child6"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C58A65C-DA2B-413D-BC41-C32E93521C2B}" type="datetimeFigureOut">
              <a:rPr lang="en-GB" smtClean="0"/>
              <a:t>24/03/2020</a:t>
            </a:fld>
            <a:endParaRPr lang="en-GB"/>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6EEE1C7-C978-4AD8-AD02-A0B609032E8C}" type="slidenum">
              <a:rPr lang="en-GB" smtClean="0"/>
              <a:t>‹#›</a:t>
            </a:fld>
            <a:endParaRPr lang="en-GB"/>
          </a:p>
        </p:txBody>
      </p:sp>
    </p:spTree>
    <p:extLst>
      <p:ext uri="{BB962C8B-B14F-4D97-AF65-F5344CB8AC3E}">
        <p14:creationId xmlns:p14="http://schemas.microsoft.com/office/powerpoint/2010/main" val="229441305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3188" y="1076325"/>
            <a:ext cx="7180262" cy="5384800"/>
          </a:xfrm>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fld id="{E20C2321-4940-4D49-A59F-7004AA004E64}" type="slidenum">
              <a:rPr lang="en-GB" smtClean="0"/>
              <a:pPr/>
              <a:t>8</a:t>
            </a:fld>
            <a:endParaRPr lang="en-GB"/>
          </a:p>
        </p:txBody>
      </p:sp>
    </p:spTree>
    <p:extLst>
      <p:ext uri="{BB962C8B-B14F-4D97-AF65-F5344CB8AC3E}">
        <p14:creationId xmlns:p14="http://schemas.microsoft.com/office/powerpoint/2010/main" val="114784849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60120" y="1571308"/>
            <a:ext cx="10881360" cy="3342640"/>
          </a:xfrm>
        </p:spPr>
        <p:txBody>
          <a:bodyPr anchor="b"/>
          <a:lstStyle>
            <a:lvl1pPr algn="ctr">
              <a:defRPr sz="8400"/>
            </a:lvl1pPr>
          </a:lstStyle>
          <a:p>
            <a:r>
              <a:rPr lang="en-US"/>
              <a:t>Click to edit Master title style</a:t>
            </a:r>
            <a:endParaRPr lang="en-US" dirty="0"/>
          </a:p>
        </p:txBody>
      </p:sp>
      <p:sp>
        <p:nvSpPr>
          <p:cNvPr id="3" name="Subtitle 2"/>
          <p:cNvSpPr>
            <a:spLocks noGrp="1"/>
          </p:cNvSpPr>
          <p:nvPr>
            <p:ph type="subTitle" idx="1"/>
          </p:nvPr>
        </p:nvSpPr>
        <p:spPr>
          <a:xfrm>
            <a:off x="1600200" y="5042853"/>
            <a:ext cx="9601200" cy="2318067"/>
          </a:xfrm>
        </p:spPr>
        <p:txBody>
          <a:bodyPr/>
          <a:lstStyle>
            <a:lvl1pPr marL="0" indent="0" algn="ctr">
              <a:buNone/>
              <a:defRPr sz="3360"/>
            </a:lvl1pPr>
            <a:lvl2pPr marL="640080" indent="0" algn="ctr">
              <a:buNone/>
              <a:defRPr sz="2800"/>
            </a:lvl2pPr>
            <a:lvl3pPr marL="1280160" indent="0" algn="ctr">
              <a:buNone/>
              <a:defRPr sz="2520"/>
            </a:lvl3pPr>
            <a:lvl4pPr marL="1920240" indent="0" algn="ctr">
              <a:buNone/>
              <a:defRPr sz="2240"/>
            </a:lvl4pPr>
            <a:lvl5pPr marL="2560320" indent="0" algn="ctr">
              <a:buNone/>
              <a:defRPr sz="2240"/>
            </a:lvl5pPr>
            <a:lvl6pPr marL="3200400" indent="0" algn="ctr">
              <a:buNone/>
              <a:defRPr sz="2240"/>
            </a:lvl6pPr>
            <a:lvl7pPr marL="3840480" indent="0" algn="ctr">
              <a:buNone/>
              <a:defRPr sz="2240"/>
            </a:lvl7pPr>
            <a:lvl8pPr marL="4480560" indent="0" algn="ctr">
              <a:buNone/>
              <a:defRPr sz="2240"/>
            </a:lvl8pPr>
            <a:lvl9pPr marL="5120640" indent="0" algn="ctr">
              <a:buNone/>
              <a:defRPr sz="224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55811638-F75D-4BBA-94AE-10B86FE0606F}" type="datetimeFigureOut">
              <a:rPr lang="en-GB" smtClean="0"/>
              <a:t>24/03/2020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F0746A07-B681-4B2C-A4D4-1180867EF940}" type="slidenum">
              <a:rPr lang="en-GB" smtClean="0"/>
              <a:t>‹#›</a:t>
            </a:fld>
            <a:endParaRPr lang="en-GB"/>
          </a:p>
        </p:txBody>
      </p:sp>
    </p:spTree>
    <p:extLst>
      <p:ext uri="{BB962C8B-B14F-4D97-AF65-F5344CB8AC3E}">
        <p14:creationId xmlns:p14="http://schemas.microsoft.com/office/powerpoint/2010/main" val="248771273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5811638-F75D-4BBA-94AE-10B86FE0606F}" type="datetimeFigureOut">
              <a:rPr lang="en-GB" smtClean="0"/>
              <a:t>24/03/2020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F0746A07-B681-4B2C-A4D4-1180867EF940}" type="slidenum">
              <a:rPr lang="en-GB" smtClean="0"/>
              <a:t>‹#›</a:t>
            </a:fld>
            <a:endParaRPr lang="en-GB"/>
          </a:p>
        </p:txBody>
      </p:sp>
    </p:spTree>
    <p:extLst>
      <p:ext uri="{BB962C8B-B14F-4D97-AF65-F5344CB8AC3E}">
        <p14:creationId xmlns:p14="http://schemas.microsoft.com/office/powerpoint/2010/main" val="35322881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161146" y="511175"/>
            <a:ext cx="2760345" cy="8136573"/>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80111" y="511175"/>
            <a:ext cx="8121015" cy="8136573"/>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5811638-F75D-4BBA-94AE-10B86FE0606F}" type="datetimeFigureOut">
              <a:rPr lang="en-GB" smtClean="0"/>
              <a:t>24/03/2020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F0746A07-B681-4B2C-A4D4-1180867EF940}" type="slidenum">
              <a:rPr lang="en-GB" smtClean="0"/>
              <a:t>‹#›</a:t>
            </a:fld>
            <a:endParaRPr lang="en-GB"/>
          </a:p>
        </p:txBody>
      </p:sp>
    </p:spTree>
    <p:extLst>
      <p:ext uri="{BB962C8B-B14F-4D97-AF65-F5344CB8AC3E}">
        <p14:creationId xmlns:p14="http://schemas.microsoft.com/office/powerpoint/2010/main" val="264829108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5811638-F75D-4BBA-94AE-10B86FE0606F}" type="datetimeFigureOut">
              <a:rPr lang="en-GB" smtClean="0"/>
              <a:t>24/03/2020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F0746A07-B681-4B2C-A4D4-1180867EF940}" type="slidenum">
              <a:rPr lang="en-GB" smtClean="0"/>
              <a:t>‹#›</a:t>
            </a:fld>
            <a:endParaRPr lang="en-GB"/>
          </a:p>
        </p:txBody>
      </p:sp>
    </p:spTree>
    <p:extLst>
      <p:ext uri="{BB962C8B-B14F-4D97-AF65-F5344CB8AC3E}">
        <p14:creationId xmlns:p14="http://schemas.microsoft.com/office/powerpoint/2010/main" val="165219836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73443" y="2393635"/>
            <a:ext cx="11041380" cy="3993832"/>
          </a:xfrm>
        </p:spPr>
        <p:txBody>
          <a:bodyPr anchor="b"/>
          <a:lstStyle>
            <a:lvl1pPr>
              <a:defRPr sz="8400"/>
            </a:lvl1pPr>
          </a:lstStyle>
          <a:p>
            <a:r>
              <a:rPr lang="en-US"/>
              <a:t>Click to edit Master title style</a:t>
            </a:r>
            <a:endParaRPr lang="en-US" dirty="0"/>
          </a:p>
        </p:txBody>
      </p:sp>
      <p:sp>
        <p:nvSpPr>
          <p:cNvPr id="3" name="Text Placeholder 2"/>
          <p:cNvSpPr>
            <a:spLocks noGrp="1"/>
          </p:cNvSpPr>
          <p:nvPr>
            <p:ph type="body" idx="1"/>
          </p:nvPr>
        </p:nvSpPr>
        <p:spPr>
          <a:xfrm>
            <a:off x="873443" y="6425250"/>
            <a:ext cx="11041380" cy="2100262"/>
          </a:xfrm>
        </p:spPr>
        <p:txBody>
          <a:bodyPr/>
          <a:lstStyle>
            <a:lvl1pPr marL="0" indent="0">
              <a:buNone/>
              <a:defRPr sz="3360">
                <a:solidFill>
                  <a:schemeClr val="tx1"/>
                </a:solidFill>
              </a:defRPr>
            </a:lvl1pPr>
            <a:lvl2pPr marL="640080" indent="0">
              <a:buNone/>
              <a:defRPr sz="2800">
                <a:solidFill>
                  <a:schemeClr val="tx1">
                    <a:tint val="75000"/>
                  </a:schemeClr>
                </a:solidFill>
              </a:defRPr>
            </a:lvl2pPr>
            <a:lvl3pPr marL="1280160" indent="0">
              <a:buNone/>
              <a:defRPr sz="2520">
                <a:solidFill>
                  <a:schemeClr val="tx1">
                    <a:tint val="75000"/>
                  </a:schemeClr>
                </a:solidFill>
              </a:defRPr>
            </a:lvl3pPr>
            <a:lvl4pPr marL="1920240" indent="0">
              <a:buNone/>
              <a:defRPr sz="2240">
                <a:solidFill>
                  <a:schemeClr val="tx1">
                    <a:tint val="75000"/>
                  </a:schemeClr>
                </a:solidFill>
              </a:defRPr>
            </a:lvl4pPr>
            <a:lvl5pPr marL="2560320" indent="0">
              <a:buNone/>
              <a:defRPr sz="2240">
                <a:solidFill>
                  <a:schemeClr val="tx1">
                    <a:tint val="75000"/>
                  </a:schemeClr>
                </a:solidFill>
              </a:defRPr>
            </a:lvl5pPr>
            <a:lvl6pPr marL="3200400" indent="0">
              <a:buNone/>
              <a:defRPr sz="2240">
                <a:solidFill>
                  <a:schemeClr val="tx1">
                    <a:tint val="75000"/>
                  </a:schemeClr>
                </a:solidFill>
              </a:defRPr>
            </a:lvl6pPr>
            <a:lvl7pPr marL="3840480" indent="0">
              <a:buNone/>
              <a:defRPr sz="2240">
                <a:solidFill>
                  <a:schemeClr val="tx1">
                    <a:tint val="75000"/>
                  </a:schemeClr>
                </a:solidFill>
              </a:defRPr>
            </a:lvl7pPr>
            <a:lvl8pPr marL="4480560" indent="0">
              <a:buNone/>
              <a:defRPr sz="2240">
                <a:solidFill>
                  <a:schemeClr val="tx1">
                    <a:tint val="75000"/>
                  </a:schemeClr>
                </a:solidFill>
              </a:defRPr>
            </a:lvl8pPr>
            <a:lvl9pPr marL="5120640" indent="0">
              <a:buNone/>
              <a:defRPr sz="224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5811638-F75D-4BBA-94AE-10B86FE0606F}" type="datetimeFigureOut">
              <a:rPr lang="en-GB" smtClean="0"/>
              <a:t>24/03/2020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F0746A07-B681-4B2C-A4D4-1180867EF940}" type="slidenum">
              <a:rPr lang="en-GB" smtClean="0"/>
              <a:t>‹#›</a:t>
            </a:fld>
            <a:endParaRPr lang="en-GB"/>
          </a:p>
        </p:txBody>
      </p:sp>
    </p:spTree>
    <p:extLst>
      <p:ext uri="{BB962C8B-B14F-4D97-AF65-F5344CB8AC3E}">
        <p14:creationId xmlns:p14="http://schemas.microsoft.com/office/powerpoint/2010/main" val="358086348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80110" y="2555875"/>
            <a:ext cx="5440680" cy="609187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480810" y="2555875"/>
            <a:ext cx="5440680" cy="609187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55811638-F75D-4BBA-94AE-10B86FE0606F}" type="datetimeFigureOut">
              <a:rPr lang="en-GB" smtClean="0"/>
              <a:t>24/03/2020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F0746A07-B681-4B2C-A4D4-1180867EF940}" type="slidenum">
              <a:rPr lang="en-GB" smtClean="0"/>
              <a:t>‹#›</a:t>
            </a:fld>
            <a:endParaRPr lang="en-GB"/>
          </a:p>
        </p:txBody>
      </p:sp>
    </p:spTree>
    <p:extLst>
      <p:ext uri="{BB962C8B-B14F-4D97-AF65-F5344CB8AC3E}">
        <p14:creationId xmlns:p14="http://schemas.microsoft.com/office/powerpoint/2010/main" val="26257032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81777" y="511177"/>
            <a:ext cx="11041380" cy="1855788"/>
          </a:xfrm>
        </p:spPr>
        <p:txBody>
          <a:bodyPr/>
          <a:lstStyle/>
          <a:p>
            <a:r>
              <a:rPr lang="en-US"/>
              <a:t>Click to edit Master title style</a:t>
            </a:r>
            <a:endParaRPr lang="en-US" dirty="0"/>
          </a:p>
        </p:txBody>
      </p:sp>
      <p:sp>
        <p:nvSpPr>
          <p:cNvPr id="3" name="Text Placeholder 2"/>
          <p:cNvSpPr>
            <a:spLocks noGrp="1"/>
          </p:cNvSpPr>
          <p:nvPr>
            <p:ph type="body" idx="1"/>
          </p:nvPr>
        </p:nvSpPr>
        <p:spPr>
          <a:xfrm>
            <a:off x="881779" y="2353628"/>
            <a:ext cx="5415676" cy="1153477"/>
          </a:xfrm>
        </p:spPr>
        <p:txBody>
          <a:bodyPr anchor="b"/>
          <a:lstStyle>
            <a:lvl1pPr marL="0" indent="0">
              <a:buNone/>
              <a:defRPr sz="3360" b="1"/>
            </a:lvl1pPr>
            <a:lvl2pPr marL="640080" indent="0">
              <a:buNone/>
              <a:defRPr sz="2800" b="1"/>
            </a:lvl2pPr>
            <a:lvl3pPr marL="1280160" indent="0">
              <a:buNone/>
              <a:defRPr sz="2520" b="1"/>
            </a:lvl3pPr>
            <a:lvl4pPr marL="1920240" indent="0">
              <a:buNone/>
              <a:defRPr sz="2240" b="1"/>
            </a:lvl4pPr>
            <a:lvl5pPr marL="2560320" indent="0">
              <a:buNone/>
              <a:defRPr sz="2240" b="1"/>
            </a:lvl5pPr>
            <a:lvl6pPr marL="3200400" indent="0">
              <a:buNone/>
              <a:defRPr sz="2240" b="1"/>
            </a:lvl6pPr>
            <a:lvl7pPr marL="3840480" indent="0">
              <a:buNone/>
              <a:defRPr sz="2240" b="1"/>
            </a:lvl7pPr>
            <a:lvl8pPr marL="4480560" indent="0">
              <a:buNone/>
              <a:defRPr sz="2240" b="1"/>
            </a:lvl8pPr>
            <a:lvl9pPr marL="5120640" indent="0">
              <a:buNone/>
              <a:defRPr sz="2240" b="1"/>
            </a:lvl9pPr>
          </a:lstStyle>
          <a:p>
            <a:pPr lvl="0"/>
            <a:r>
              <a:rPr lang="en-US"/>
              <a:t>Click to edit Master text styles</a:t>
            </a:r>
          </a:p>
        </p:txBody>
      </p:sp>
      <p:sp>
        <p:nvSpPr>
          <p:cNvPr id="4" name="Content Placeholder 3"/>
          <p:cNvSpPr>
            <a:spLocks noGrp="1"/>
          </p:cNvSpPr>
          <p:nvPr>
            <p:ph sz="half" idx="2"/>
          </p:nvPr>
        </p:nvSpPr>
        <p:spPr>
          <a:xfrm>
            <a:off x="881779" y="3507105"/>
            <a:ext cx="5415676" cy="515842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480811" y="2353628"/>
            <a:ext cx="5442347" cy="1153477"/>
          </a:xfrm>
        </p:spPr>
        <p:txBody>
          <a:bodyPr anchor="b"/>
          <a:lstStyle>
            <a:lvl1pPr marL="0" indent="0">
              <a:buNone/>
              <a:defRPr sz="3360" b="1"/>
            </a:lvl1pPr>
            <a:lvl2pPr marL="640080" indent="0">
              <a:buNone/>
              <a:defRPr sz="2800" b="1"/>
            </a:lvl2pPr>
            <a:lvl3pPr marL="1280160" indent="0">
              <a:buNone/>
              <a:defRPr sz="2520" b="1"/>
            </a:lvl3pPr>
            <a:lvl4pPr marL="1920240" indent="0">
              <a:buNone/>
              <a:defRPr sz="2240" b="1"/>
            </a:lvl4pPr>
            <a:lvl5pPr marL="2560320" indent="0">
              <a:buNone/>
              <a:defRPr sz="2240" b="1"/>
            </a:lvl5pPr>
            <a:lvl6pPr marL="3200400" indent="0">
              <a:buNone/>
              <a:defRPr sz="2240" b="1"/>
            </a:lvl6pPr>
            <a:lvl7pPr marL="3840480" indent="0">
              <a:buNone/>
              <a:defRPr sz="2240" b="1"/>
            </a:lvl7pPr>
            <a:lvl8pPr marL="4480560" indent="0">
              <a:buNone/>
              <a:defRPr sz="2240" b="1"/>
            </a:lvl8pPr>
            <a:lvl9pPr marL="5120640" indent="0">
              <a:buNone/>
              <a:defRPr sz="2240" b="1"/>
            </a:lvl9pPr>
          </a:lstStyle>
          <a:p>
            <a:pPr lvl="0"/>
            <a:r>
              <a:rPr lang="en-US"/>
              <a:t>Click to edit Master text styles</a:t>
            </a:r>
          </a:p>
        </p:txBody>
      </p:sp>
      <p:sp>
        <p:nvSpPr>
          <p:cNvPr id="6" name="Content Placeholder 5"/>
          <p:cNvSpPr>
            <a:spLocks noGrp="1"/>
          </p:cNvSpPr>
          <p:nvPr>
            <p:ph sz="quarter" idx="4"/>
          </p:nvPr>
        </p:nvSpPr>
        <p:spPr>
          <a:xfrm>
            <a:off x="6480811" y="3507105"/>
            <a:ext cx="5442347" cy="515842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55811638-F75D-4BBA-94AE-10B86FE0606F}" type="datetimeFigureOut">
              <a:rPr lang="en-GB" smtClean="0"/>
              <a:t>24/03/2020</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F0746A07-B681-4B2C-A4D4-1180867EF940}" type="slidenum">
              <a:rPr lang="en-GB" smtClean="0"/>
              <a:t>‹#›</a:t>
            </a:fld>
            <a:endParaRPr lang="en-GB"/>
          </a:p>
        </p:txBody>
      </p:sp>
    </p:spTree>
    <p:extLst>
      <p:ext uri="{BB962C8B-B14F-4D97-AF65-F5344CB8AC3E}">
        <p14:creationId xmlns:p14="http://schemas.microsoft.com/office/powerpoint/2010/main" val="400415859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55811638-F75D-4BBA-94AE-10B86FE0606F}" type="datetimeFigureOut">
              <a:rPr lang="en-GB" smtClean="0"/>
              <a:t>24/03/2020</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F0746A07-B681-4B2C-A4D4-1180867EF940}" type="slidenum">
              <a:rPr lang="en-GB" smtClean="0"/>
              <a:t>‹#›</a:t>
            </a:fld>
            <a:endParaRPr lang="en-GB"/>
          </a:p>
        </p:txBody>
      </p:sp>
    </p:spTree>
    <p:extLst>
      <p:ext uri="{BB962C8B-B14F-4D97-AF65-F5344CB8AC3E}">
        <p14:creationId xmlns:p14="http://schemas.microsoft.com/office/powerpoint/2010/main" val="69910435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5811638-F75D-4BBA-94AE-10B86FE0606F}" type="datetimeFigureOut">
              <a:rPr lang="en-GB" smtClean="0"/>
              <a:t>24/03/2020</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F0746A07-B681-4B2C-A4D4-1180867EF940}" type="slidenum">
              <a:rPr lang="en-GB" smtClean="0"/>
              <a:t>‹#›</a:t>
            </a:fld>
            <a:endParaRPr lang="en-GB"/>
          </a:p>
        </p:txBody>
      </p:sp>
    </p:spTree>
    <p:extLst>
      <p:ext uri="{BB962C8B-B14F-4D97-AF65-F5344CB8AC3E}">
        <p14:creationId xmlns:p14="http://schemas.microsoft.com/office/powerpoint/2010/main" val="408808031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81778" y="640080"/>
            <a:ext cx="4128849" cy="2240280"/>
          </a:xfrm>
        </p:spPr>
        <p:txBody>
          <a:bodyPr anchor="b"/>
          <a:lstStyle>
            <a:lvl1pPr>
              <a:defRPr sz="4480"/>
            </a:lvl1pPr>
          </a:lstStyle>
          <a:p>
            <a:r>
              <a:rPr lang="en-US"/>
              <a:t>Click to edit Master title style</a:t>
            </a:r>
            <a:endParaRPr lang="en-US" dirty="0"/>
          </a:p>
        </p:txBody>
      </p:sp>
      <p:sp>
        <p:nvSpPr>
          <p:cNvPr id="3" name="Content Placeholder 2"/>
          <p:cNvSpPr>
            <a:spLocks noGrp="1"/>
          </p:cNvSpPr>
          <p:nvPr>
            <p:ph idx="1"/>
          </p:nvPr>
        </p:nvSpPr>
        <p:spPr>
          <a:xfrm>
            <a:off x="5442347" y="1382397"/>
            <a:ext cx="6480810" cy="6823075"/>
          </a:xfrm>
        </p:spPr>
        <p:txBody>
          <a:bodyPr/>
          <a:lstStyle>
            <a:lvl1pPr>
              <a:defRPr sz="4480"/>
            </a:lvl1pPr>
            <a:lvl2pPr>
              <a:defRPr sz="3920"/>
            </a:lvl2pPr>
            <a:lvl3pPr>
              <a:defRPr sz="3360"/>
            </a:lvl3pPr>
            <a:lvl4pPr>
              <a:defRPr sz="2800"/>
            </a:lvl4pPr>
            <a:lvl5pPr>
              <a:defRPr sz="2800"/>
            </a:lvl5pPr>
            <a:lvl6pPr>
              <a:defRPr sz="2800"/>
            </a:lvl6pPr>
            <a:lvl7pPr>
              <a:defRPr sz="2800"/>
            </a:lvl7pPr>
            <a:lvl8pPr>
              <a:defRPr sz="2800"/>
            </a:lvl8pPr>
            <a:lvl9pPr>
              <a:defRPr sz="2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81778" y="2880360"/>
            <a:ext cx="4128849" cy="5336223"/>
          </a:xfrm>
        </p:spPr>
        <p:txBody>
          <a:bodyPr/>
          <a:lstStyle>
            <a:lvl1pPr marL="0" indent="0">
              <a:buNone/>
              <a:defRPr sz="2240"/>
            </a:lvl1pPr>
            <a:lvl2pPr marL="640080" indent="0">
              <a:buNone/>
              <a:defRPr sz="1960"/>
            </a:lvl2pPr>
            <a:lvl3pPr marL="1280160" indent="0">
              <a:buNone/>
              <a:defRPr sz="1680"/>
            </a:lvl3pPr>
            <a:lvl4pPr marL="1920240" indent="0">
              <a:buNone/>
              <a:defRPr sz="1400"/>
            </a:lvl4pPr>
            <a:lvl5pPr marL="2560320" indent="0">
              <a:buNone/>
              <a:defRPr sz="1400"/>
            </a:lvl5pPr>
            <a:lvl6pPr marL="3200400" indent="0">
              <a:buNone/>
              <a:defRPr sz="1400"/>
            </a:lvl6pPr>
            <a:lvl7pPr marL="3840480" indent="0">
              <a:buNone/>
              <a:defRPr sz="1400"/>
            </a:lvl7pPr>
            <a:lvl8pPr marL="4480560" indent="0">
              <a:buNone/>
              <a:defRPr sz="1400"/>
            </a:lvl8pPr>
            <a:lvl9pPr marL="5120640" indent="0">
              <a:buNone/>
              <a:defRPr sz="1400"/>
            </a:lvl9pPr>
          </a:lstStyle>
          <a:p>
            <a:pPr lvl="0"/>
            <a:r>
              <a:rPr lang="en-US"/>
              <a:t>Click to edit Master text styles</a:t>
            </a:r>
          </a:p>
        </p:txBody>
      </p:sp>
      <p:sp>
        <p:nvSpPr>
          <p:cNvPr id="5" name="Date Placeholder 4"/>
          <p:cNvSpPr>
            <a:spLocks noGrp="1"/>
          </p:cNvSpPr>
          <p:nvPr>
            <p:ph type="dt" sz="half" idx="10"/>
          </p:nvPr>
        </p:nvSpPr>
        <p:spPr/>
        <p:txBody>
          <a:bodyPr/>
          <a:lstStyle/>
          <a:p>
            <a:fld id="{55811638-F75D-4BBA-94AE-10B86FE0606F}" type="datetimeFigureOut">
              <a:rPr lang="en-GB" smtClean="0"/>
              <a:t>24/03/2020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F0746A07-B681-4B2C-A4D4-1180867EF940}" type="slidenum">
              <a:rPr lang="en-GB" smtClean="0"/>
              <a:t>‹#›</a:t>
            </a:fld>
            <a:endParaRPr lang="en-GB"/>
          </a:p>
        </p:txBody>
      </p:sp>
    </p:spTree>
    <p:extLst>
      <p:ext uri="{BB962C8B-B14F-4D97-AF65-F5344CB8AC3E}">
        <p14:creationId xmlns:p14="http://schemas.microsoft.com/office/powerpoint/2010/main" val="94030521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81778" y="640080"/>
            <a:ext cx="4128849" cy="2240280"/>
          </a:xfrm>
        </p:spPr>
        <p:txBody>
          <a:bodyPr anchor="b"/>
          <a:lstStyle>
            <a:lvl1pPr>
              <a:defRPr sz="4480"/>
            </a:lvl1pPr>
          </a:lstStyle>
          <a:p>
            <a:r>
              <a:rPr lang="en-US"/>
              <a:t>Click to edit Master title style</a:t>
            </a:r>
            <a:endParaRPr lang="en-US" dirty="0"/>
          </a:p>
        </p:txBody>
      </p:sp>
      <p:sp>
        <p:nvSpPr>
          <p:cNvPr id="3" name="Picture Placeholder 2"/>
          <p:cNvSpPr>
            <a:spLocks noGrp="1" noChangeAspect="1"/>
          </p:cNvSpPr>
          <p:nvPr>
            <p:ph type="pic" idx="1"/>
          </p:nvPr>
        </p:nvSpPr>
        <p:spPr>
          <a:xfrm>
            <a:off x="5442347" y="1382397"/>
            <a:ext cx="6480810" cy="6823075"/>
          </a:xfrm>
        </p:spPr>
        <p:txBody>
          <a:bodyPr anchor="t"/>
          <a:lstStyle>
            <a:lvl1pPr marL="0" indent="0">
              <a:buNone/>
              <a:defRPr sz="4480"/>
            </a:lvl1pPr>
            <a:lvl2pPr marL="640080" indent="0">
              <a:buNone/>
              <a:defRPr sz="3920"/>
            </a:lvl2pPr>
            <a:lvl3pPr marL="1280160" indent="0">
              <a:buNone/>
              <a:defRPr sz="3360"/>
            </a:lvl3pPr>
            <a:lvl4pPr marL="1920240" indent="0">
              <a:buNone/>
              <a:defRPr sz="2800"/>
            </a:lvl4pPr>
            <a:lvl5pPr marL="2560320" indent="0">
              <a:buNone/>
              <a:defRPr sz="2800"/>
            </a:lvl5pPr>
            <a:lvl6pPr marL="3200400" indent="0">
              <a:buNone/>
              <a:defRPr sz="2800"/>
            </a:lvl6pPr>
            <a:lvl7pPr marL="3840480" indent="0">
              <a:buNone/>
              <a:defRPr sz="2800"/>
            </a:lvl7pPr>
            <a:lvl8pPr marL="4480560" indent="0">
              <a:buNone/>
              <a:defRPr sz="2800"/>
            </a:lvl8pPr>
            <a:lvl9pPr marL="5120640" indent="0">
              <a:buNone/>
              <a:defRPr sz="2800"/>
            </a:lvl9pPr>
          </a:lstStyle>
          <a:p>
            <a:r>
              <a:rPr lang="en-US"/>
              <a:t>Click icon to add picture</a:t>
            </a:r>
            <a:endParaRPr lang="en-US" dirty="0"/>
          </a:p>
        </p:txBody>
      </p:sp>
      <p:sp>
        <p:nvSpPr>
          <p:cNvPr id="4" name="Text Placeholder 3"/>
          <p:cNvSpPr>
            <a:spLocks noGrp="1"/>
          </p:cNvSpPr>
          <p:nvPr>
            <p:ph type="body" sz="half" idx="2"/>
          </p:nvPr>
        </p:nvSpPr>
        <p:spPr>
          <a:xfrm>
            <a:off x="881778" y="2880360"/>
            <a:ext cx="4128849" cy="5336223"/>
          </a:xfrm>
        </p:spPr>
        <p:txBody>
          <a:bodyPr/>
          <a:lstStyle>
            <a:lvl1pPr marL="0" indent="0">
              <a:buNone/>
              <a:defRPr sz="2240"/>
            </a:lvl1pPr>
            <a:lvl2pPr marL="640080" indent="0">
              <a:buNone/>
              <a:defRPr sz="1960"/>
            </a:lvl2pPr>
            <a:lvl3pPr marL="1280160" indent="0">
              <a:buNone/>
              <a:defRPr sz="1680"/>
            </a:lvl3pPr>
            <a:lvl4pPr marL="1920240" indent="0">
              <a:buNone/>
              <a:defRPr sz="1400"/>
            </a:lvl4pPr>
            <a:lvl5pPr marL="2560320" indent="0">
              <a:buNone/>
              <a:defRPr sz="1400"/>
            </a:lvl5pPr>
            <a:lvl6pPr marL="3200400" indent="0">
              <a:buNone/>
              <a:defRPr sz="1400"/>
            </a:lvl6pPr>
            <a:lvl7pPr marL="3840480" indent="0">
              <a:buNone/>
              <a:defRPr sz="1400"/>
            </a:lvl7pPr>
            <a:lvl8pPr marL="4480560" indent="0">
              <a:buNone/>
              <a:defRPr sz="1400"/>
            </a:lvl8pPr>
            <a:lvl9pPr marL="5120640" indent="0">
              <a:buNone/>
              <a:defRPr sz="1400"/>
            </a:lvl9pPr>
          </a:lstStyle>
          <a:p>
            <a:pPr lvl="0"/>
            <a:r>
              <a:rPr lang="en-US"/>
              <a:t>Click to edit Master text styles</a:t>
            </a:r>
          </a:p>
        </p:txBody>
      </p:sp>
      <p:sp>
        <p:nvSpPr>
          <p:cNvPr id="5" name="Date Placeholder 4"/>
          <p:cNvSpPr>
            <a:spLocks noGrp="1"/>
          </p:cNvSpPr>
          <p:nvPr>
            <p:ph type="dt" sz="half" idx="10"/>
          </p:nvPr>
        </p:nvSpPr>
        <p:spPr/>
        <p:txBody>
          <a:bodyPr/>
          <a:lstStyle/>
          <a:p>
            <a:fld id="{55811638-F75D-4BBA-94AE-10B86FE0606F}" type="datetimeFigureOut">
              <a:rPr lang="en-GB" smtClean="0"/>
              <a:t>24/03/2020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F0746A07-B681-4B2C-A4D4-1180867EF940}" type="slidenum">
              <a:rPr lang="en-GB" smtClean="0"/>
              <a:t>‹#›</a:t>
            </a:fld>
            <a:endParaRPr lang="en-GB"/>
          </a:p>
        </p:txBody>
      </p:sp>
    </p:spTree>
    <p:extLst>
      <p:ext uri="{BB962C8B-B14F-4D97-AF65-F5344CB8AC3E}">
        <p14:creationId xmlns:p14="http://schemas.microsoft.com/office/powerpoint/2010/main" val="242193141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80110" y="511177"/>
            <a:ext cx="11041380" cy="1855788"/>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80110" y="2555875"/>
            <a:ext cx="11041380" cy="609187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80110" y="8898892"/>
            <a:ext cx="2880360" cy="511175"/>
          </a:xfrm>
          <a:prstGeom prst="rect">
            <a:avLst/>
          </a:prstGeom>
        </p:spPr>
        <p:txBody>
          <a:bodyPr vert="horz" lIns="91440" tIns="45720" rIns="91440" bIns="45720" rtlCol="0" anchor="ctr"/>
          <a:lstStyle>
            <a:lvl1pPr algn="l">
              <a:defRPr sz="1680">
                <a:solidFill>
                  <a:schemeClr val="tx1">
                    <a:tint val="75000"/>
                  </a:schemeClr>
                </a:solidFill>
              </a:defRPr>
            </a:lvl1pPr>
          </a:lstStyle>
          <a:p>
            <a:fld id="{55811638-F75D-4BBA-94AE-10B86FE0606F}" type="datetimeFigureOut">
              <a:rPr lang="en-GB" smtClean="0"/>
              <a:t>24/03/2020</a:t>
            </a:fld>
            <a:endParaRPr lang="en-GB"/>
          </a:p>
        </p:txBody>
      </p:sp>
      <p:sp>
        <p:nvSpPr>
          <p:cNvPr id="5" name="Footer Placeholder 4"/>
          <p:cNvSpPr>
            <a:spLocks noGrp="1"/>
          </p:cNvSpPr>
          <p:nvPr>
            <p:ph type="ftr" sz="quarter" idx="3"/>
          </p:nvPr>
        </p:nvSpPr>
        <p:spPr>
          <a:xfrm>
            <a:off x="4240530" y="8898892"/>
            <a:ext cx="4320540" cy="511175"/>
          </a:xfrm>
          <a:prstGeom prst="rect">
            <a:avLst/>
          </a:prstGeom>
        </p:spPr>
        <p:txBody>
          <a:bodyPr vert="horz" lIns="91440" tIns="45720" rIns="91440" bIns="45720" rtlCol="0" anchor="ctr"/>
          <a:lstStyle>
            <a:lvl1pPr algn="ctr">
              <a:defRPr sz="168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9041130" y="8898892"/>
            <a:ext cx="2880360" cy="511175"/>
          </a:xfrm>
          <a:prstGeom prst="rect">
            <a:avLst/>
          </a:prstGeom>
        </p:spPr>
        <p:txBody>
          <a:bodyPr vert="horz" lIns="91440" tIns="45720" rIns="91440" bIns="45720" rtlCol="0" anchor="ctr"/>
          <a:lstStyle>
            <a:lvl1pPr algn="r">
              <a:defRPr sz="1680">
                <a:solidFill>
                  <a:schemeClr val="tx1">
                    <a:tint val="75000"/>
                  </a:schemeClr>
                </a:solidFill>
              </a:defRPr>
            </a:lvl1pPr>
          </a:lstStyle>
          <a:p>
            <a:fld id="{F0746A07-B681-4B2C-A4D4-1180867EF940}" type="slidenum">
              <a:rPr lang="en-GB" smtClean="0"/>
              <a:t>‹#›</a:t>
            </a:fld>
            <a:endParaRPr lang="en-GB"/>
          </a:p>
        </p:txBody>
      </p:sp>
    </p:spTree>
    <p:extLst>
      <p:ext uri="{BB962C8B-B14F-4D97-AF65-F5344CB8AC3E}">
        <p14:creationId xmlns:p14="http://schemas.microsoft.com/office/powerpoint/2010/main" val="300162366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1280160" rtl="0" eaLnBrk="1" latinLnBrk="0" hangingPunct="1">
        <a:lnSpc>
          <a:spcPct val="90000"/>
        </a:lnSpc>
        <a:spcBef>
          <a:spcPct val="0"/>
        </a:spcBef>
        <a:buNone/>
        <a:defRPr sz="6160" kern="1200">
          <a:solidFill>
            <a:schemeClr val="tx1"/>
          </a:solidFill>
          <a:latin typeface="+mj-lt"/>
          <a:ea typeface="+mj-ea"/>
          <a:cs typeface="+mj-cs"/>
        </a:defRPr>
      </a:lvl1pPr>
    </p:titleStyle>
    <p:bodyStyle>
      <a:lvl1pPr marL="320040" indent="-320040" algn="l" defTabSz="1280160" rtl="0" eaLnBrk="1" latinLnBrk="0" hangingPunct="1">
        <a:lnSpc>
          <a:spcPct val="90000"/>
        </a:lnSpc>
        <a:spcBef>
          <a:spcPts val="1400"/>
        </a:spcBef>
        <a:buFont typeface="Arial" panose="020B0604020202020204" pitchFamily="34" charset="0"/>
        <a:buChar char="•"/>
        <a:defRPr sz="3920" kern="1200">
          <a:solidFill>
            <a:schemeClr val="tx1"/>
          </a:solidFill>
          <a:latin typeface="+mn-lt"/>
          <a:ea typeface="+mn-ea"/>
          <a:cs typeface="+mn-cs"/>
        </a:defRPr>
      </a:lvl1pPr>
      <a:lvl2pPr marL="960120" indent="-320040" algn="l" defTabSz="1280160" rtl="0" eaLnBrk="1" latinLnBrk="0" hangingPunct="1">
        <a:lnSpc>
          <a:spcPct val="90000"/>
        </a:lnSpc>
        <a:spcBef>
          <a:spcPts val="700"/>
        </a:spcBef>
        <a:buFont typeface="Arial" panose="020B0604020202020204" pitchFamily="34" charset="0"/>
        <a:buChar char="•"/>
        <a:defRPr sz="3360" kern="1200">
          <a:solidFill>
            <a:schemeClr val="tx1"/>
          </a:solidFill>
          <a:latin typeface="+mn-lt"/>
          <a:ea typeface="+mn-ea"/>
          <a:cs typeface="+mn-cs"/>
        </a:defRPr>
      </a:lvl2pPr>
      <a:lvl3pPr marL="1600200" indent="-320040" algn="l" defTabSz="1280160" rtl="0" eaLnBrk="1" latinLnBrk="0" hangingPunct="1">
        <a:lnSpc>
          <a:spcPct val="90000"/>
        </a:lnSpc>
        <a:spcBef>
          <a:spcPts val="700"/>
        </a:spcBef>
        <a:buFont typeface="Arial" panose="020B0604020202020204" pitchFamily="34" charset="0"/>
        <a:buChar char="•"/>
        <a:defRPr sz="2800" kern="1200">
          <a:solidFill>
            <a:schemeClr val="tx1"/>
          </a:solidFill>
          <a:latin typeface="+mn-lt"/>
          <a:ea typeface="+mn-ea"/>
          <a:cs typeface="+mn-cs"/>
        </a:defRPr>
      </a:lvl3pPr>
      <a:lvl4pPr marL="2240280" indent="-320040" algn="l" defTabSz="1280160" rtl="0" eaLnBrk="1" latinLnBrk="0" hangingPunct="1">
        <a:lnSpc>
          <a:spcPct val="90000"/>
        </a:lnSpc>
        <a:spcBef>
          <a:spcPts val="700"/>
        </a:spcBef>
        <a:buFont typeface="Arial" panose="020B0604020202020204" pitchFamily="34" charset="0"/>
        <a:buChar char="•"/>
        <a:defRPr sz="2520" kern="1200">
          <a:solidFill>
            <a:schemeClr val="tx1"/>
          </a:solidFill>
          <a:latin typeface="+mn-lt"/>
          <a:ea typeface="+mn-ea"/>
          <a:cs typeface="+mn-cs"/>
        </a:defRPr>
      </a:lvl4pPr>
      <a:lvl5pPr marL="2880360" indent="-320040" algn="l" defTabSz="1280160" rtl="0" eaLnBrk="1" latinLnBrk="0" hangingPunct="1">
        <a:lnSpc>
          <a:spcPct val="90000"/>
        </a:lnSpc>
        <a:spcBef>
          <a:spcPts val="700"/>
        </a:spcBef>
        <a:buFont typeface="Arial" panose="020B0604020202020204" pitchFamily="34" charset="0"/>
        <a:buChar char="•"/>
        <a:defRPr sz="2520" kern="1200">
          <a:solidFill>
            <a:schemeClr val="tx1"/>
          </a:solidFill>
          <a:latin typeface="+mn-lt"/>
          <a:ea typeface="+mn-ea"/>
          <a:cs typeface="+mn-cs"/>
        </a:defRPr>
      </a:lvl5pPr>
      <a:lvl6pPr marL="3520440" indent="-320040" algn="l" defTabSz="1280160" rtl="0" eaLnBrk="1" latinLnBrk="0" hangingPunct="1">
        <a:lnSpc>
          <a:spcPct val="90000"/>
        </a:lnSpc>
        <a:spcBef>
          <a:spcPts val="700"/>
        </a:spcBef>
        <a:buFont typeface="Arial" panose="020B0604020202020204" pitchFamily="34" charset="0"/>
        <a:buChar char="•"/>
        <a:defRPr sz="2520" kern="1200">
          <a:solidFill>
            <a:schemeClr val="tx1"/>
          </a:solidFill>
          <a:latin typeface="+mn-lt"/>
          <a:ea typeface="+mn-ea"/>
          <a:cs typeface="+mn-cs"/>
        </a:defRPr>
      </a:lvl6pPr>
      <a:lvl7pPr marL="4160520" indent="-320040" algn="l" defTabSz="1280160" rtl="0" eaLnBrk="1" latinLnBrk="0" hangingPunct="1">
        <a:lnSpc>
          <a:spcPct val="90000"/>
        </a:lnSpc>
        <a:spcBef>
          <a:spcPts val="700"/>
        </a:spcBef>
        <a:buFont typeface="Arial" panose="020B0604020202020204" pitchFamily="34" charset="0"/>
        <a:buChar char="•"/>
        <a:defRPr sz="2520" kern="1200">
          <a:solidFill>
            <a:schemeClr val="tx1"/>
          </a:solidFill>
          <a:latin typeface="+mn-lt"/>
          <a:ea typeface="+mn-ea"/>
          <a:cs typeface="+mn-cs"/>
        </a:defRPr>
      </a:lvl7pPr>
      <a:lvl8pPr marL="4800600" indent="-320040" algn="l" defTabSz="1280160" rtl="0" eaLnBrk="1" latinLnBrk="0" hangingPunct="1">
        <a:lnSpc>
          <a:spcPct val="90000"/>
        </a:lnSpc>
        <a:spcBef>
          <a:spcPts val="700"/>
        </a:spcBef>
        <a:buFont typeface="Arial" panose="020B0604020202020204" pitchFamily="34" charset="0"/>
        <a:buChar char="•"/>
        <a:defRPr sz="2520" kern="1200">
          <a:solidFill>
            <a:schemeClr val="tx1"/>
          </a:solidFill>
          <a:latin typeface="+mn-lt"/>
          <a:ea typeface="+mn-ea"/>
          <a:cs typeface="+mn-cs"/>
        </a:defRPr>
      </a:lvl8pPr>
      <a:lvl9pPr marL="5440680" indent="-320040" algn="l" defTabSz="1280160" rtl="0" eaLnBrk="1" latinLnBrk="0" hangingPunct="1">
        <a:lnSpc>
          <a:spcPct val="90000"/>
        </a:lnSpc>
        <a:spcBef>
          <a:spcPts val="700"/>
        </a:spcBef>
        <a:buFont typeface="Arial" panose="020B0604020202020204" pitchFamily="34" charset="0"/>
        <a:buChar char="•"/>
        <a:defRPr sz="2520" kern="1200">
          <a:solidFill>
            <a:schemeClr val="tx1"/>
          </a:solidFill>
          <a:latin typeface="+mn-lt"/>
          <a:ea typeface="+mn-ea"/>
          <a:cs typeface="+mn-cs"/>
        </a:defRPr>
      </a:lvl9pPr>
    </p:bodyStyle>
    <p:otherStyle>
      <a:defPPr>
        <a:defRPr lang="en-US"/>
      </a:defPPr>
      <a:lvl1pPr marL="0" algn="l" defTabSz="1280160" rtl="0" eaLnBrk="1" latinLnBrk="0" hangingPunct="1">
        <a:defRPr sz="2520" kern="1200">
          <a:solidFill>
            <a:schemeClr val="tx1"/>
          </a:solidFill>
          <a:latin typeface="+mn-lt"/>
          <a:ea typeface="+mn-ea"/>
          <a:cs typeface="+mn-cs"/>
        </a:defRPr>
      </a:lvl1pPr>
      <a:lvl2pPr marL="640080" algn="l" defTabSz="1280160" rtl="0" eaLnBrk="1" latinLnBrk="0" hangingPunct="1">
        <a:defRPr sz="2520" kern="1200">
          <a:solidFill>
            <a:schemeClr val="tx1"/>
          </a:solidFill>
          <a:latin typeface="+mn-lt"/>
          <a:ea typeface="+mn-ea"/>
          <a:cs typeface="+mn-cs"/>
        </a:defRPr>
      </a:lvl2pPr>
      <a:lvl3pPr marL="1280160" algn="l" defTabSz="1280160" rtl="0" eaLnBrk="1" latinLnBrk="0" hangingPunct="1">
        <a:defRPr sz="2520" kern="1200">
          <a:solidFill>
            <a:schemeClr val="tx1"/>
          </a:solidFill>
          <a:latin typeface="+mn-lt"/>
          <a:ea typeface="+mn-ea"/>
          <a:cs typeface="+mn-cs"/>
        </a:defRPr>
      </a:lvl3pPr>
      <a:lvl4pPr marL="1920240" algn="l" defTabSz="1280160" rtl="0" eaLnBrk="1" latinLnBrk="0" hangingPunct="1">
        <a:defRPr sz="2520" kern="1200">
          <a:solidFill>
            <a:schemeClr val="tx1"/>
          </a:solidFill>
          <a:latin typeface="+mn-lt"/>
          <a:ea typeface="+mn-ea"/>
          <a:cs typeface="+mn-cs"/>
        </a:defRPr>
      </a:lvl4pPr>
      <a:lvl5pPr marL="2560320" algn="l" defTabSz="1280160" rtl="0" eaLnBrk="1" latinLnBrk="0" hangingPunct="1">
        <a:defRPr sz="2520" kern="1200">
          <a:solidFill>
            <a:schemeClr val="tx1"/>
          </a:solidFill>
          <a:latin typeface="+mn-lt"/>
          <a:ea typeface="+mn-ea"/>
          <a:cs typeface="+mn-cs"/>
        </a:defRPr>
      </a:lvl5pPr>
      <a:lvl6pPr marL="3200400" algn="l" defTabSz="1280160" rtl="0" eaLnBrk="1" latinLnBrk="0" hangingPunct="1">
        <a:defRPr sz="2520" kern="1200">
          <a:solidFill>
            <a:schemeClr val="tx1"/>
          </a:solidFill>
          <a:latin typeface="+mn-lt"/>
          <a:ea typeface="+mn-ea"/>
          <a:cs typeface="+mn-cs"/>
        </a:defRPr>
      </a:lvl6pPr>
      <a:lvl7pPr marL="3840480" algn="l" defTabSz="1280160" rtl="0" eaLnBrk="1" latinLnBrk="0" hangingPunct="1">
        <a:defRPr sz="2520" kern="1200">
          <a:solidFill>
            <a:schemeClr val="tx1"/>
          </a:solidFill>
          <a:latin typeface="+mn-lt"/>
          <a:ea typeface="+mn-ea"/>
          <a:cs typeface="+mn-cs"/>
        </a:defRPr>
      </a:lvl7pPr>
      <a:lvl8pPr marL="4480560" algn="l" defTabSz="1280160" rtl="0" eaLnBrk="1" latinLnBrk="0" hangingPunct="1">
        <a:defRPr sz="2520" kern="1200">
          <a:solidFill>
            <a:schemeClr val="tx1"/>
          </a:solidFill>
          <a:latin typeface="+mn-lt"/>
          <a:ea typeface="+mn-ea"/>
          <a:cs typeface="+mn-cs"/>
        </a:defRPr>
      </a:lvl8pPr>
      <a:lvl9pPr marL="5120640" algn="l" defTabSz="1280160" rtl="0" eaLnBrk="1" latinLnBrk="0" hangingPunct="1">
        <a:defRPr sz="252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1.xml"/><Relationship Id="rId5" Type="http://schemas.openxmlformats.org/officeDocument/2006/relationships/hyperlink" Target="https://www.youtube.com/watch?v=f3BjWvTT9Ro" TargetMode="External"/><Relationship Id="rId4" Type="http://schemas.openxmlformats.org/officeDocument/2006/relationships/hyperlink" Target="https://www.youtube.com/watch?v=_6xlNyWPpB8" TargetMode="External"/></Relationships>
</file>

<file path=ppt/slides/_rels/slide1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hyperlink" Target="https://www.youtube.com/watch?v=b1U9W4iNDiQ" TargetMode="Externa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hyperlink" Target="https://www.alessi.com/gb_en/?gclid=EAIaIQobChMIh8zg6OCo6AIVwbHtCh3cuA9iEAAYASAAEgKMUfD_BwE&amp;gclsrc=aw.ds" TargetMode="Externa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hyperlink" Target="https://www.tinkercad.com/" TargetMode="External"/><Relationship Id="rId1" Type="http://schemas.openxmlformats.org/officeDocument/2006/relationships/slideLayout" Target="../slideLayouts/slideLayout1.xml"/><Relationship Id="rId5" Type="http://schemas.openxmlformats.org/officeDocument/2006/relationships/hyperlink" Target="https://www.youtube.com/watch?v=GcD0vKjoUyg" TargetMode="External"/><Relationship Id="rId4" Type="http://schemas.openxmlformats.org/officeDocument/2006/relationships/hyperlink" Target="https://www.youtube.com/watch?v=60xfIu-lqAs" TargetMode="Externa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hyperlink" Target="https://www.youtube.com/watch?v=qaCCji-nLVc" TargetMode="External"/><Relationship Id="rId2" Type="http://schemas.openxmlformats.org/officeDocument/2006/relationships/hyperlink" Target="https://www.tinkercad.com/" TargetMode="External"/><Relationship Id="rId1" Type="http://schemas.openxmlformats.org/officeDocument/2006/relationships/slideLayout" Target="../slideLayouts/slideLayout1.xml"/><Relationship Id="rId5" Type="http://schemas.openxmlformats.org/officeDocument/2006/relationships/image" Target="../media/image13.jpeg"/><Relationship Id="rId4" Type="http://schemas.openxmlformats.org/officeDocument/2006/relationships/hyperlink" Target="https://www.youtube.com/watch?v=2JFxtUIOnEI&amp;list=PL90LC6zq_Lzf9tHyFPzX_9OA35BFTfEBs" TargetMode="Externa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1.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7.jp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098A068D-7661-4BB6-9129-0DE9BEE748DB}"/>
              </a:ext>
            </a:extLst>
          </p:cNvPr>
          <p:cNvSpPr/>
          <p:nvPr/>
        </p:nvSpPr>
        <p:spPr>
          <a:xfrm>
            <a:off x="2929180" y="187889"/>
            <a:ext cx="9713954" cy="2722278"/>
          </a:xfrm>
          <a:prstGeom prst="rect">
            <a:avLst/>
          </a:prstGeom>
          <a:solidFill>
            <a:srgbClr val="2734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Rectangle 4"/>
          <p:cNvSpPr/>
          <p:nvPr/>
        </p:nvSpPr>
        <p:spPr>
          <a:xfrm>
            <a:off x="158466" y="187889"/>
            <a:ext cx="12500203" cy="9294313"/>
          </a:xfrm>
          <a:prstGeom prst="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08"/>
          </a:p>
        </p:txBody>
      </p:sp>
      <p:sp>
        <p:nvSpPr>
          <p:cNvPr id="3" name="TextBox 2">
            <a:extLst>
              <a:ext uri="{FF2B5EF4-FFF2-40B4-BE49-F238E27FC236}">
                <a16:creationId xmlns:a16="http://schemas.microsoft.com/office/drawing/2014/main" id="{187CC63F-DD27-4E54-8BCF-577ED82D36B2}"/>
              </a:ext>
            </a:extLst>
          </p:cNvPr>
          <p:cNvSpPr txBox="1"/>
          <p:nvPr/>
        </p:nvSpPr>
        <p:spPr>
          <a:xfrm>
            <a:off x="2944715" y="187889"/>
            <a:ext cx="9713954" cy="2308324"/>
          </a:xfrm>
          <a:prstGeom prst="rect">
            <a:avLst/>
          </a:prstGeom>
          <a:noFill/>
          <a:ln>
            <a:noFill/>
          </a:ln>
        </p:spPr>
        <p:txBody>
          <a:bodyPr wrap="square" rtlCol="0">
            <a:spAutoFit/>
          </a:bodyPr>
          <a:lstStyle/>
          <a:p>
            <a:pPr algn="r"/>
            <a:r>
              <a:rPr lang="en-GB" sz="7200" b="1" dirty="0">
                <a:solidFill>
                  <a:srgbClr val="FFFFFF"/>
                </a:solidFill>
                <a:latin typeface="Agent Orange" panose="00000400000000000000" pitchFamily="2" charset="0"/>
                <a:cs typeface="Agent Orange" panose="00000400000000000000" pitchFamily="2" charset="0"/>
              </a:rPr>
              <a:t>Year 8 Earphone Wrap:</a:t>
            </a:r>
          </a:p>
          <a:p>
            <a:pPr algn="r"/>
            <a:r>
              <a:rPr lang="en-GB" sz="7200" b="1" dirty="0">
                <a:solidFill>
                  <a:srgbClr val="FFFFFF"/>
                </a:solidFill>
                <a:latin typeface="Agent Orange" panose="00000400000000000000" pitchFamily="2" charset="0"/>
                <a:cs typeface="Agent Orange" panose="00000400000000000000" pitchFamily="2" charset="0"/>
              </a:rPr>
              <a:t>Remote Learning</a:t>
            </a:r>
          </a:p>
        </p:txBody>
      </p:sp>
      <p:sp>
        <p:nvSpPr>
          <p:cNvPr id="7" name="TextBox 6">
            <a:extLst>
              <a:ext uri="{FF2B5EF4-FFF2-40B4-BE49-F238E27FC236}">
                <a16:creationId xmlns:a16="http://schemas.microsoft.com/office/drawing/2014/main" id="{5B4EFA1D-D888-4746-B2B7-D32851582034}"/>
              </a:ext>
            </a:extLst>
          </p:cNvPr>
          <p:cNvSpPr txBox="1"/>
          <p:nvPr/>
        </p:nvSpPr>
        <p:spPr>
          <a:xfrm>
            <a:off x="562890" y="3450051"/>
            <a:ext cx="11691353" cy="5078313"/>
          </a:xfrm>
          <a:prstGeom prst="rect">
            <a:avLst/>
          </a:prstGeom>
          <a:noFill/>
        </p:spPr>
        <p:txBody>
          <a:bodyPr wrap="square" rtlCol="0">
            <a:spAutoFit/>
          </a:bodyPr>
          <a:lstStyle/>
          <a:p>
            <a:pPr algn="just"/>
            <a:r>
              <a:rPr lang="en-GB" sz="5400" b="1" dirty="0"/>
              <a:t>Download this </a:t>
            </a:r>
            <a:r>
              <a:rPr lang="en-GB" sz="5400" b="1" dirty="0" err="1"/>
              <a:t>powerpoint</a:t>
            </a:r>
            <a:r>
              <a:rPr lang="en-GB" sz="5400" b="1" dirty="0"/>
              <a:t> and work on it directly. Reupload it when complete to the correct Google Classroom (Info is on the next slide). Prizes will be awarded for the best work when you return to school.</a:t>
            </a:r>
          </a:p>
        </p:txBody>
      </p:sp>
      <p:pic>
        <p:nvPicPr>
          <p:cNvPr id="4" name="Picture 3" descr="A close up of a sign&#10;&#10;Description automatically generated">
            <a:extLst>
              <a:ext uri="{FF2B5EF4-FFF2-40B4-BE49-F238E27FC236}">
                <a16:creationId xmlns:a16="http://schemas.microsoft.com/office/drawing/2014/main" id="{BAB2BB71-5B7E-0C43-8B95-959EF71D05A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57840" y="338201"/>
            <a:ext cx="2571966" cy="2571966"/>
          </a:xfrm>
          <a:prstGeom prst="rect">
            <a:avLst/>
          </a:prstGeom>
        </p:spPr>
      </p:pic>
    </p:spTree>
    <p:extLst>
      <p:ext uri="{BB962C8B-B14F-4D97-AF65-F5344CB8AC3E}">
        <p14:creationId xmlns:p14="http://schemas.microsoft.com/office/powerpoint/2010/main" val="208756358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5833176" y="192073"/>
            <a:ext cx="934102" cy="316112"/>
          </a:xfrm>
          <a:prstGeom prst="rect">
            <a:avLst/>
          </a:prstGeom>
          <a:noFill/>
        </p:spPr>
        <p:txBody>
          <a:bodyPr wrap="none" rtlCol="0">
            <a:spAutoFit/>
          </a:bodyPr>
          <a:lstStyle/>
          <a:p>
            <a:r>
              <a:rPr lang="en-GB" sz="1454" dirty="0">
                <a:latin typeface="Adventurer Light SF" pitchFamily="2" charset="0"/>
              </a:rPr>
              <a:t>Packaging</a:t>
            </a:r>
          </a:p>
        </p:txBody>
      </p:sp>
      <p:sp>
        <p:nvSpPr>
          <p:cNvPr id="5" name="Rectangle 4"/>
          <p:cNvSpPr/>
          <p:nvPr/>
        </p:nvSpPr>
        <p:spPr>
          <a:xfrm>
            <a:off x="274320" y="228600"/>
            <a:ext cx="12283440" cy="9037320"/>
          </a:xfrm>
          <a:prstGeom prst="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08"/>
          </a:p>
        </p:txBody>
      </p:sp>
      <p:cxnSp>
        <p:nvCxnSpPr>
          <p:cNvPr id="7" name="Straight Connector 6"/>
          <p:cNvCxnSpPr>
            <a:cxnSpLocks/>
          </p:cNvCxnSpPr>
          <p:nvPr/>
        </p:nvCxnSpPr>
        <p:spPr>
          <a:xfrm>
            <a:off x="274320" y="508185"/>
            <a:ext cx="1228344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2" name="Rectangle 1">
            <a:extLst>
              <a:ext uri="{FF2B5EF4-FFF2-40B4-BE49-F238E27FC236}">
                <a16:creationId xmlns:a16="http://schemas.microsoft.com/office/drawing/2014/main" id="{7338DFD5-8C80-4DE7-B9F5-250795F4CFF6}"/>
              </a:ext>
            </a:extLst>
          </p:cNvPr>
          <p:cNvSpPr/>
          <p:nvPr/>
        </p:nvSpPr>
        <p:spPr>
          <a:xfrm>
            <a:off x="500676" y="1089764"/>
            <a:ext cx="5799551" cy="7761123"/>
          </a:xfrm>
          <a:prstGeom prst="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Rectangle 5">
            <a:extLst>
              <a:ext uri="{FF2B5EF4-FFF2-40B4-BE49-F238E27FC236}">
                <a16:creationId xmlns:a16="http://schemas.microsoft.com/office/drawing/2014/main" id="{AA25FA29-0878-4890-8481-50AE71273CBC}"/>
              </a:ext>
            </a:extLst>
          </p:cNvPr>
          <p:cNvSpPr/>
          <p:nvPr/>
        </p:nvSpPr>
        <p:spPr>
          <a:xfrm>
            <a:off x="6526583" y="1089764"/>
            <a:ext cx="5799551" cy="7761124"/>
          </a:xfrm>
          <a:prstGeom prst="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TextBox 2">
            <a:extLst>
              <a:ext uri="{FF2B5EF4-FFF2-40B4-BE49-F238E27FC236}">
                <a16:creationId xmlns:a16="http://schemas.microsoft.com/office/drawing/2014/main" id="{D812E33A-1FAD-47C2-BD03-5BC22284638E}"/>
              </a:ext>
            </a:extLst>
          </p:cNvPr>
          <p:cNvSpPr txBox="1"/>
          <p:nvPr/>
        </p:nvSpPr>
        <p:spPr>
          <a:xfrm>
            <a:off x="2430048" y="688931"/>
            <a:ext cx="3569917" cy="369332"/>
          </a:xfrm>
          <a:prstGeom prst="rect">
            <a:avLst/>
          </a:prstGeom>
          <a:noFill/>
        </p:spPr>
        <p:txBody>
          <a:bodyPr wrap="square" rtlCol="0">
            <a:spAutoFit/>
          </a:bodyPr>
          <a:lstStyle/>
          <a:p>
            <a:r>
              <a:rPr lang="en-GB" dirty="0"/>
              <a:t>Front Design:</a:t>
            </a:r>
          </a:p>
        </p:txBody>
      </p:sp>
      <p:sp>
        <p:nvSpPr>
          <p:cNvPr id="8" name="TextBox 7">
            <a:extLst>
              <a:ext uri="{FF2B5EF4-FFF2-40B4-BE49-F238E27FC236}">
                <a16:creationId xmlns:a16="http://schemas.microsoft.com/office/drawing/2014/main" id="{2FCDFC91-0619-4B3C-A412-F493FEE9F77E}"/>
              </a:ext>
            </a:extLst>
          </p:cNvPr>
          <p:cNvSpPr txBox="1"/>
          <p:nvPr/>
        </p:nvSpPr>
        <p:spPr>
          <a:xfrm>
            <a:off x="8793795" y="694243"/>
            <a:ext cx="3569917" cy="369332"/>
          </a:xfrm>
          <a:prstGeom prst="rect">
            <a:avLst/>
          </a:prstGeom>
          <a:noFill/>
        </p:spPr>
        <p:txBody>
          <a:bodyPr wrap="square" rtlCol="0">
            <a:spAutoFit/>
          </a:bodyPr>
          <a:lstStyle/>
          <a:p>
            <a:r>
              <a:rPr lang="en-GB" dirty="0"/>
              <a:t>Back Design:</a:t>
            </a:r>
          </a:p>
        </p:txBody>
      </p:sp>
    </p:spTree>
    <p:extLst>
      <p:ext uri="{BB962C8B-B14F-4D97-AF65-F5344CB8AC3E}">
        <p14:creationId xmlns:p14="http://schemas.microsoft.com/office/powerpoint/2010/main" val="325919092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4452466" y="208877"/>
            <a:ext cx="879856" cy="316112"/>
          </a:xfrm>
          <a:prstGeom prst="rect">
            <a:avLst/>
          </a:prstGeom>
          <a:noFill/>
        </p:spPr>
        <p:txBody>
          <a:bodyPr wrap="none" rtlCol="0">
            <a:spAutoFit/>
          </a:bodyPr>
          <a:lstStyle/>
          <a:p>
            <a:r>
              <a:rPr lang="en-GB" sz="1454" dirty="0">
                <a:latin typeface="Adventurer Light SF" pitchFamily="2" charset="0"/>
              </a:rPr>
              <a:t>Polymers</a:t>
            </a:r>
          </a:p>
        </p:txBody>
      </p:sp>
      <p:sp>
        <p:nvSpPr>
          <p:cNvPr id="5" name="Rectangle 4"/>
          <p:cNvSpPr/>
          <p:nvPr/>
        </p:nvSpPr>
        <p:spPr>
          <a:xfrm>
            <a:off x="137786" y="200415"/>
            <a:ext cx="12450872" cy="9231683"/>
          </a:xfrm>
          <a:prstGeom prst="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08"/>
          </a:p>
        </p:txBody>
      </p:sp>
      <p:sp>
        <p:nvSpPr>
          <p:cNvPr id="6" name="TextBox 5"/>
          <p:cNvSpPr txBox="1"/>
          <p:nvPr/>
        </p:nvSpPr>
        <p:spPr>
          <a:xfrm>
            <a:off x="6756230" y="242437"/>
            <a:ext cx="1162498" cy="248851"/>
          </a:xfrm>
          <a:prstGeom prst="rect">
            <a:avLst/>
          </a:prstGeom>
          <a:noFill/>
        </p:spPr>
        <p:txBody>
          <a:bodyPr wrap="none" rtlCol="0">
            <a:spAutoFit/>
          </a:bodyPr>
          <a:lstStyle/>
          <a:p>
            <a:r>
              <a:rPr lang="en-GB" sz="1017" dirty="0">
                <a:latin typeface="Arial" panose="020B0604020202020204" pitchFamily="34" charset="0"/>
                <a:cs typeface="Arial" panose="020B0604020202020204" pitchFamily="34" charset="0"/>
              </a:rPr>
              <a:t>The hot glue gun</a:t>
            </a:r>
          </a:p>
        </p:txBody>
      </p:sp>
      <p:cxnSp>
        <p:nvCxnSpPr>
          <p:cNvPr id="7" name="Straight Connector 6"/>
          <p:cNvCxnSpPr>
            <a:cxnSpLocks/>
          </p:cNvCxnSpPr>
          <p:nvPr/>
        </p:nvCxnSpPr>
        <p:spPr>
          <a:xfrm>
            <a:off x="137786" y="499726"/>
            <a:ext cx="12450872"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flipV="1">
            <a:off x="5751229" y="208878"/>
            <a:ext cx="0" cy="290849"/>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2" name="AutoShape 2" descr="Image result for landfill"/>
          <p:cNvSpPr>
            <a:spLocks noChangeAspect="1" noChangeArrowheads="1"/>
          </p:cNvSpPr>
          <p:nvPr/>
        </p:nvSpPr>
        <p:spPr bwMode="auto">
          <a:xfrm>
            <a:off x="3987104" y="-6919"/>
            <a:ext cx="221566" cy="221567"/>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66470" tIns="33235" rIns="66470" bIns="33235" numCol="1" anchor="t" anchorCtr="0" compatLnSpc="1">
            <a:prstTxWarp prst="textNoShape">
              <a:avLst/>
            </a:prstTxWarp>
          </a:bodyPr>
          <a:lstStyle/>
          <a:p>
            <a:endParaRPr lang="en-GB" sz="1308"/>
          </a:p>
        </p:txBody>
      </p:sp>
      <p:grpSp>
        <p:nvGrpSpPr>
          <p:cNvPr id="12" name="Group 11"/>
          <p:cNvGrpSpPr/>
          <p:nvPr/>
        </p:nvGrpSpPr>
        <p:grpSpPr>
          <a:xfrm>
            <a:off x="231406" y="1257928"/>
            <a:ext cx="12200064" cy="3175183"/>
            <a:chOff x="-5083399" y="-418731"/>
            <a:chExt cx="16783157" cy="4367975"/>
          </a:xfrm>
        </p:grpSpPr>
        <p:sp>
          <p:nvSpPr>
            <p:cNvPr id="3" name="Rectangle 2"/>
            <p:cNvSpPr/>
            <p:nvPr/>
          </p:nvSpPr>
          <p:spPr>
            <a:xfrm>
              <a:off x="-5083399" y="128772"/>
              <a:ext cx="9127885" cy="1905283"/>
            </a:xfrm>
            <a:prstGeom prst="rect">
              <a:avLst/>
            </a:prstGeom>
          </p:spPr>
          <p:txBody>
            <a:bodyPr wrap="square">
              <a:spAutoFit/>
            </a:bodyPr>
            <a:lstStyle/>
            <a:p>
              <a:r>
                <a:rPr lang="en-GB" sz="1400" b="1" dirty="0">
                  <a:latin typeface="Arial" panose="020B0604020202020204" pitchFamily="34" charset="0"/>
                  <a:cs typeface="Arial" panose="020B0604020202020204" pitchFamily="34" charset="0"/>
                </a:rPr>
                <a:t>Polyethylene</a:t>
              </a:r>
              <a:r>
                <a:rPr lang="en-GB" sz="1400" dirty="0">
                  <a:latin typeface="Arial" panose="020B0604020202020204" pitchFamily="34" charset="0"/>
                  <a:cs typeface="Arial" panose="020B0604020202020204" pitchFamily="34" charset="0"/>
                </a:rPr>
                <a:t> or </a:t>
              </a:r>
              <a:r>
                <a:rPr lang="en-GB" sz="1400" b="1" dirty="0">
                  <a:latin typeface="Arial" panose="020B0604020202020204" pitchFamily="34" charset="0"/>
                  <a:cs typeface="Arial" panose="020B0604020202020204" pitchFamily="34" charset="0"/>
                </a:rPr>
                <a:t>polythene</a:t>
              </a:r>
              <a:r>
                <a:rPr lang="en-GB" sz="1400" dirty="0">
                  <a:latin typeface="Arial" panose="020B0604020202020204" pitchFamily="34" charset="0"/>
                  <a:cs typeface="Arial" panose="020B0604020202020204" pitchFamily="34" charset="0"/>
                </a:rPr>
                <a:t> is the most common plastic, with around 80 million tonnes being produced annually. Its primary use is in packaging (plastic bags, and films as well as containers including bottles, etc.). There are many kinds of polyethylene  with different melting points. </a:t>
              </a:r>
              <a:r>
                <a:rPr lang="en-GB" sz="1400" b="1" dirty="0">
                  <a:latin typeface="Arial" panose="020B0604020202020204" pitchFamily="34" charset="0"/>
                  <a:cs typeface="Arial" panose="020B0604020202020204" pitchFamily="34" charset="0"/>
                </a:rPr>
                <a:t>Polyethylene</a:t>
              </a:r>
              <a:r>
                <a:rPr lang="en-GB" sz="1400" dirty="0">
                  <a:latin typeface="Arial" panose="020B0604020202020204" pitchFamily="34" charset="0"/>
                  <a:cs typeface="Arial" panose="020B0604020202020204" pitchFamily="34" charset="0"/>
                </a:rPr>
                <a:t> is a </a:t>
              </a:r>
              <a:r>
                <a:rPr lang="en-GB" sz="1400" b="1" dirty="0">
                  <a:latin typeface="Arial" panose="020B0604020202020204" pitchFamily="34" charset="0"/>
                  <a:cs typeface="Arial" panose="020B0604020202020204" pitchFamily="34" charset="0"/>
                </a:rPr>
                <a:t>thermoplastic</a:t>
              </a:r>
              <a:r>
                <a:rPr lang="en-GB" sz="1400" dirty="0">
                  <a:latin typeface="Arial" panose="020B0604020202020204" pitchFamily="34" charset="0"/>
                  <a:cs typeface="Arial" panose="020B0604020202020204" pitchFamily="34" charset="0"/>
                </a:rPr>
                <a:t>. </a:t>
              </a:r>
              <a:r>
                <a:rPr lang="en-GB" sz="1400" b="1" dirty="0">
                  <a:latin typeface="Arial" panose="020B0604020202020204" pitchFamily="34" charset="0"/>
                  <a:cs typeface="Arial" panose="020B0604020202020204" pitchFamily="34" charset="0"/>
                </a:rPr>
                <a:t>Polyethylene</a:t>
              </a:r>
              <a:r>
                <a:rPr lang="en-GB" sz="1400" dirty="0">
                  <a:latin typeface="Arial" panose="020B0604020202020204" pitchFamily="34" charset="0"/>
                  <a:cs typeface="Arial" panose="020B0604020202020204" pitchFamily="34" charset="0"/>
                </a:rPr>
                <a:t> is not easily </a:t>
              </a:r>
              <a:r>
                <a:rPr lang="en-GB" sz="1400" b="1" dirty="0">
                  <a:latin typeface="Arial" panose="020B0604020202020204" pitchFamily="34" charset="0"/>
                  <a:cs typeface="Arial" panose="020B0604020202020204" pitchFamily="34" charset="0"/>
                </a:rPr>
                <a:t>biodegradable</a:t>
              </a:r>
              <a:r>
                <a:rPr lang="en-GB" sz="1400" dirty="0">
                  <a:latin typeface="Arial" panose="020B0604020202020204" pitchFamily="34" charset="0"/>
                  <a:cs typeface="Arial" panose="020B0604020202020204" pitchFamily="34" charset="0"/>
                </a:rPr>
                <a:t>, and so accumulates in landfills. </a:t>
              </a:r>
            </a:p>
            <a:p>
              <a:r>
                <a:rPr lang="en-GB" sz="1400" dirty="0">
                  <a:latin typeface="Arial" panose="020B0604020202020204" pitchFamily="34" charset="0"/>
                  <a:cs typeface="Arial" panose="020B0604020202020204" pitchFamily="34" charset="0"/>
                </a:rPr>
                <a:t>We are using </a:t>
              </a:r>
              <a:r>
                <a:rPr lang="en-GB" sz="1400" b="1" dirty="0">
                  <a:latin typeface="Arial" panose="020B0604020202020204" pitchFamily="34" charset="0"/>
                  <a:cs typeface="Arial" panose="020B0604020202020204" pitchFamily="34" charset="0"/>
                </a:rPr>
                <a:t>Polyethylene</a:t>
              </a:r>
              <a:r>
                <a:rPr lang="en-GB" sz="1400" dirty="0">
                  <a:latin typeface="Arial" panose="020B0604020202020204" pitchFamily="34" charset="0"/>
                  <a:cs typeface="Arial" panose="020B0604020202020204" pitchFamily="34" charset="0"/>
                </a:rPr>
                <a:t>  with a melting point of between 85°C to 150°C </a:t>
              </a:r>
            </a:p>
          </p:txBody>
        </p:sp>
        <p:pic>
          <p:nvPicPr>
            <p:cNvPr id="102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31818" y="-418731"/>
              <a:ext cx="7167940" cy="43679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grpSp>
        <p:nvGrpSpPr>
          <p:cNvPr id="10" name="Group 9"/>
          <p:cNvGrpSpPr/>
          <p:nvPr/>
        </p:nvGrpSpPr>
        <p:grpSpPr>
          <a:xfrm>
            <a:off x="359428" y="4864819"/>
            <a:ext cx="11576740" cy="4035372"/>
            <a:chOff x="-4914050" y="2788831"/>
            <a:chExt cx="15830615" cy="5551309"/>
          </a:xfrm>
        </p:grpSpPr>
        <p:sp>
          <p:nvSpPr>
            <p:cNvPr id="9" name="Rectangle 1"/>
            <p:cNvSpPr>
              <a:spLocks noChangeArrowheads="1"/>
            </p:cNvSpPr>
            <p:nvPr/>
          </p:nvSpPr>
          <p:spPr bwMode="auto">
            <a:xfrm>
              <a:off x="-4914050" y="4196894"/>
              <a:ext cx="10824159" cy="20746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defTabSz="664691"/>
              <a:r>
                <a:rPr lang="en-US" altLang="en-US" sz="1400" b="1" dirty="0"/>
                <a:t>Hot-melt adhesive (HMA)</a:t>
              </a:r>
            </a:p>
            <a:p>
              <a:pPr defTabSz="664691" eaLnBrk="0" hangingPunct="0"/>
              <a:r>
                <a:rPr lang="en-US" altLang="en-US" sz="1400" b="1" dirty="0"/>
                <a:t>Hot melt adhesive</a:t>
              </a:r>
              <a:r>
                <a:rPr lang="en-US" altLang="en-US" sz="1400" dirty="0"/>
                <a:t>, also known as </a:t>
              </a:r>
              <a:r>
                <a:rPr lang="en-US" altLang="en-US" sz="1400" b="1" dirty="0"/>
                <a:t>hot glue</a:t>
              </a:r>
              <a:r>
                <a:rPr lang="en-US" altLang="en-US" sz="1400" dirty="0"/>
                <a:t>, is a form of </a:t>
              </a:r>
              <a:r>
                <a:rPr lang="en-US" altLang="en-US" sz="1400" b="1" dirty="0"/>
                <a:t>thermoplastic</a:t>
              </a:r>
              <a:r>
                <a:rPr lang="en-US" altLang="en-US" sz="1400" dirty="0"/>
                <a:t> </a:t>
              </a:r>
              <a:r>
                <a:rPr lang="en-US" altLang="en-US" sz="1400" b="1" dirty="0"/>
                <a:t>adhesive</a:t>
              </a:r>
              <a:r>
                <a:rPr lang="en-US" altLang="en-US" sz="1400" dirty="0"/>
                <a:t> that is commonly sold as solid cylindrical sticks of various diameters designed to be applied using a hot glue gun. The gun uses a </a:t>
              </a:r>
              <a:r>
                <a:rPr lang="en-US" altLang="en-US" sz="1400" b="1" dirty="0"/>
                <a:t>continuous heating element</a:t>
              </a:r>
              <a:r>
                <a:rPr lang="en-US" altLang="en-US" sz="1400" dirty="0"/>
                <a:t> to melt the plastic glue, which the user pushes through the gun with a mechanical trigger mechanism on the gun. The glue squeezed out of the heated nozzle is initially hot enough to burn and even blister skin. The glue is tacky when hot, and solidifies in a few seconds to one minute.</a:t>
              </a:r>
            </a:p>
          </p:txBody>
        </p:sp>
        <p:pic>
          <p:nvPicPr>
            <p:cNvPr id="1028"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89927" y="2788831"/>
              <a:ext cx="5526638" cy="555130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sp>
        <p:nvSpPr>
          <p:cNvPr id="13" name="TextBox 12"/>
          <p:cNvSpPr txBox="1"/>
          <p:nvPr/>
        </p:nvSpPr>
        <p:spPr>
          <a:xfrm>
            <a:off x="231406" y="3305981"/>
            <a:ext cx="6635270" cy="1815882"/>
          </a:xfrm>
          <a:prstGeom prst="rect">
            <a:avLst/>
          </a:prstGeom>
          <a:noFill/>
        </p:spPr>
        <p:txBody>
          <a:bodyPr wrap="square" rtlCol="0">
            <a:spAutoFit/>
          </a:bodyPr>
          <a:lstStyle/>
          <a:p>
            <a:r>
              <a:rPr lang="en-GB" sz="1400" dirty="0">
                <a:latin typeface="Arial" panose="020B0604020202020204" pitchFamily="34" charset="0"/>
                <a:cs typeface="Arial" panose="020B0604020202020204" pitchFamily="34" charset="0"/>
              </a:rPr>
              <a:t>Challenge: Give 2 examples of how consumers can avoid contributing to plastic being put into landfill.</a:t>
            </a:r>
          </a:p>
          <a:p>
            <a:endParaRPr lang="en-GB" sz="1400" dirty="0">
              <a:latin typeface="Arial" panose="020B0604020202020204" pitchFamily="34" charset="0"/>
              <a:cs typeface="Arial" panose="020B0604020202020204" pitchFamily="34" charset="0"/>
            </a:endParaRPr>
          </a:p>
          <a:p>
            <a:endParaRPr lang="en-GB" sz="1400" dirty="0">
              <a:latin typeface="Arial" panose="020B0604020202020204" pitchFamily="34" charset="0"/>
              <a:cs typeface="Arial" panose="020B0604020202020204" pitchFamily="34" charset="0"/>
            </a:endParaRPr>
          </a:p>
          <a:p>
            <a:endParaRPr lang="en-GB" sz="1400" dirty="0">
              <a:latin typeface="Arial" panose="020B0604020202020204" pitchFamily="34" charset="0"/>
              <a:cs typeface="Arial" panose="020B0604020202020204" pitchFamily="34" charset="0"/>
            </a:endParaRPr>
          </a:p>
          <a:p>
            <a:endParaRPr lang="en-GB" sz="1400" dirty="0">
              <a:latin typeface="Arial" panose="020B0604020202020204" pitchFamily="34" charset="0"/>
              <a:cs typeface="Arial" panose="020B0604020202020204" pitchFamily="34" charset="0"/>
            </a:endParaRPr>
          </a:p>
          <a:p>
            <a:endParaRPr lang="en-GB" sz="1400" dirty="0">
              <a:latin typeface="Arial" panose="020B0604020202020204" pitchFamily="34" charset="0"/>
              <a:cs typeface="Arial" panose="020B0604020202020204" pitchFamily="34" charset="0"/>
            </a:endParaRPr>
          </a:p>
          <a:p>
            <a:endParaRPr lang="en-GB" sz="1400" dirty="0">
              <a:latin typeface="Arial" panose="020B0604020202020204" pitchFamily="34" charset="0"/>
              <a:cs typeface="Arial" panose="020B0604020202020204" pitchFamily="34" charset="0"/>
            </a:endParaRPr>
          </a:p>
        </p:txBody>
      </p:sp>
      <p:sp>
        <p:nvSpPr>
          <p:cNvPr id="14" name="Rectangle 13"/>
          <p:cNvSpPr/>
          <p:nvPr/>
        </p:nvSpPr>
        <p:spPr>
          <a:xfrm>
            <a:off x="231406" y="7404005"/>
            <a:ext cx="7302674" cy="307777"/>
          </a:xfrm>
          <a:prstGeom prst="rect">
            <a:avLst/>
          </a:prstGeom>
        </p:spPr>
        <p:txBody>
          <a:bodyPr wrap="square">
            <a:spAutoFit/>
          </a:bodyPr>
          <a:lstStyle/>
          <a:p>
            <a:r>
              <a:rPr lang="en-GB" sz="1400" dirty="0">
                <a:latin typeface="Arial" panose="020B0604020202020204" pitchFamily="34" charset="0"/>
                <a:cs typeface="Arial" panose="020B0604020202020204" pitchFamily="34" charset="0"/>
              </a:rPr>
              <a:t>Extension: State 3 safety points for use of a hot glue gun.</a:t>
            </a:r>
          </a:p>
        </p:txBody>
      </p:sp>
      <p:sp>
        <p:nvSpPr>
          <p:cNvPr id="11" name="Rectangle 10">
            <a:extLst>
              <a:ext uri="{FF2B5EF4-FFF2-40B4-BE49-F238E27FC236}">
                <a16:creationId xmlns:a16="http://schemas.microsoft.com/office/drawing/2014/main" id="{0F6C9ABF-82AD-426D-912D-6866EBCE8947}"/>
              </a:ext>
            </a:extLst>
          </p:cNvPr>
          <p:cNvSpPr/>
          <p:nvPr/>
        </p:nvSpPr>
        <p:spPr>
          <a:xfrm>
            <a:off x="6949097" y="591700"/>
            <a:ext cx="4987071" cy="369332"/>
          </a:xfrm>
          <a:prstGeom prst="rect">
            <a:avLst/>
          </a:prstGeom>
        </p:spPr>
        <p:txBody>
          <a:bodyPr wrap="none">
            <a:spAutoFit/>
          </a:bodyPr>
          <a:lstStyle/>
          <a:p>
            <a:r>
              <a:rPr lang="en-GB" dirty="0">
                <a:hlinkClick r:id="rId4"/>
              </a:rPr>
              <a:t>https://www.youtube.com/watch?v=_6xlNyWPpB8</a:t>
            </a:r>
            <a:endParaRPr lang="en-GB" dirty="0"/>
          </a:p>
        </p:txBody>
      </p:sp>
      <p:sp>
        <p:nvSpPr>
          <p:cNvPr id="16" name="Rectangle 15">
            <a:extLst>
              <a:ext uri="{FF2B5EF4-FFF2-40B4-BE49-F238E27FC236}">
                <a16:creationId xmlns:a16="http://schemas.microsoft.com/office/drawing/2014/main" id="{EE1496EB-158A-44FE-8A5B-F5121CDBA06F}"/>
              </a:ext>
            </a:extLst>
          </p:cNvPr>
          <p:cNvSpPr/>
          <p:nvPr/>
        </p:nvSpPr>
        <p:spPr>
          <a:xfrm>
            <a:off x="1219005" y="619813"/>
            <a:ext cx="4920706" cy="369332"/>
          </a:xfrm>
          <a:prstGeom prst="rect">
            <a:avLst/>
          </a:prstGeom>
        </p:spPr>
        <p:txBody>
          <a:bodyPr wrap="none">
            <a:spAutoFit/>
          </a:bodyPr>
          <a:lstStyle/>
          <a:p>
            <a:r>
              <a:rPr lang="en-GB" dirty="0">
                <a:hlinkClick r:id="rId5"/>
              </a:rPr>
              <a:t>https://www.youtube.com/watch?v=f3BjWvTT9Ro</a:t>
            </a:r>
            <a:endParaRPr lang="en-GB" dirty="0"/>
          </a:p>
        </p:txBody>
      </p:sp>
      <p:sp>
        <p:nvSpPr>
          <p:cNvPr id="17" name="Rectangle 16">
            <a:extLst>
              <a:ext uri="{FF2B5EF4-FFF2-40B4-BE49-F238E27FC236}">
                <a16:creationId xmlns:a16="http://schemas.microsoft.com/office/drawing/2014/main" id="{213F22A1-C3B4-41C4-B83B-43291A6F3493}"/>
              </a:ext>
            </a:extLst>
          </p:cNvPr>
          <p:cNvSpPr/>
          <p:nvPr/>
        </p:nvSpPr>
        <p:spPr>
          <a:xfrm>
            <a:off x="236107" y="1109232"/>
            <a:ext cx="6524824" cy="523220"/>
          </a:xfrm>
          <a:prstGeom prst="rect">
            <a:avLst/>
          </a:prstGeom>
        </p:spPr>
        <p:txBody>
          <a:bodyPr wrap="square">
            <a:spAutoFit/>
          </a:bodyPr>
          <a:lstStyle/>
          <a:p>
            <a:r>
              <a:rPr lang="en-GB" sz="1400" dirty="0">
                <a:latin typeface="Arial" panose="020B0604020202020204" pitchFamily="34" charset="0"/>
                <a:cs typeface="Arial" panose="020B0604020202020204" pitchFamily="34" charset="0"/>
              </a:rPr>
              <a:t>Task 7: Watch the two YouTube links about plastic production and the lifecycle of plastic.</a:t>
            </a:r>
            <a:endParaRPr lang="en-GB" sz="1400" dirty="0"/>
          </a:p>
        </p:txBody>
      </p:sp>
    </p:spTree>
    <p:extLst>
      <p:ext uri="{BB962C8B-B14F-4D97-AF65-F5344CB8AC3E}">
        <p14:creationId xmlns:p14="http://schemas.microsoft.com/office/powerpoint/2010/main" val="136302940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81F7F214-43B5-4650-801F-4DBDD7D558BC}"/>
              </a:ext>
            </a:extLst>
          </p:cNvPr>
          <p:cNvSpPr/>
          <p:nvPr/>
        </p:nvSpPr>
        <p:spPr>
          <a:xfrm>
            <a:off x="7440460" y="6369971"/>
            <a:ext cx="2517732" cy="387636"/>
          </a:xfrm>
          <a:prstGeom prst="rect">
            <a:avLst/>
          </a:prstGeom>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GB"/>
          </a:p>
        </p:txBody>
      </p:sp>
      <p:sp>
        <p:nvSpPr>
          <p:cNvPr id="5" name="Rectangle 4"/>
          <p:cNvSpPr/>
          <p:nvPr/>
        </p:nvSpPr>
        <p:spPr>
          <a:xfrm>
            <a:off x="225468" y="200417"/>
            <a:ext cx="12375716" cy="9194104"/>
          </a:xfrm>
          <a:prstGeom prst="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08"/>
          </a:p>
        </p:txBody>
      </p:sp>
      <p:sp>
        <p:nvSpPr>
          <p:cNvPr id="6" name="TextBox 5"/>
          <p:cNvSpPr txBox="1"/>
          <p:nvPr/>
        </p:nvSpPr>
        <p:spPr>
          <a:xfrm>
            <a:off x="6771683" y="234912"/>
            <a:ext cx="1526380" cy="248851"/>
          </a:xfrm>
          <a:prstGeom prst="rect">
            <a:avLst/>
          </a:prstGeom>
          <a:noFill/>
        </p:spPr>
        <p:txBody>
          <a:bodyPr wrap="none" rtlCol="0">
            <a:spAutoFit/>
          </a:bodyPr>
          <a:lstStyle/>
          <a:p>
            <a:r>
              <a:rPr lang="en-GB" sz="1017" dirty="0">
                <a:latin typeface="Arial" panose="020B0604020202020204" pitchFamily="34" charset="0"/>
                <a:cs typeface="Arial" panose="020B0604020202020204" pitchFamily="34" charset="0"/>
              </a:rPr>
              <a:t>Maths based questions</a:t>
            </a:r>
          </a:p>
        </p:txBody>
      </p:sp>
      <p:cxnSp>
        <p:nvCxnSpPr>
          <p:cNvPr id="7" name="Straight Connector 6"/>
          <p:cNvCxnSpPr>
            <a:cxnSpLocks/>
          </p:cNvCxnSpPr>
          <p:nvPr/>
        </p:nvCxnSpPr>
        <p:spPr>
          <a:xfrm>
            <a:off x="225468" y="492201"/>
            <a:ext cx="12375716"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flipV="1">
            <a:off x="5947879" y="201353"/>
            <a:ext cx="0" cy="290849"/>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9" name="TextBox 8"/>
          <p:cNvSpPr txBox="1"/>
          <p:nvPr/>
        </p:nvSpPr>
        <p:spPr>
          <a:xfrm>
            <a:off x="4347103" y="201352"/>
            <a:ext cx="1363322" cy="316112"/>
          </a:xfrm>
          <a:prstGeom prst="rect">
            <a:avLst/>
          </a:prstGeom>
          <a:noFill/>
        </p:spPr>
        <p:txBody>
          <a:bodyPr wrap="none" rtlCol="0">
            <a:spAutoFit/>
          </a:bodyPr>
          <a:lstStyle/>
          <a:p>
            <a:r>
              <a:rPr lang="en-GB" sz="1454" dirty="0">
                <a:latin typeface="Adventurer Light SF" pitchFamily="2" charset="0"/>
              </a:rPr>
              <a:t>Earphone Wrap</a:t>
            </a:r>
          </a:p>
        </p:txBody>
      </p:sp>
      <p:sp>
        <p:nvSpPr>
          <p:cNvPr id="14" name="TextBox 13"/>
          <p:cNvSpPr txBox="1"/>
          <p:nvPr/>
        </p:nvSpPr>
        <p:spPr>
          <a:xfrm>
            <a:off x="7333836" y="3437698"/>
            <a:ext cx="5148504" cy="1323439"/>
          </a:xfrm>
          <a:prstGeom prst="rect">
            <a:avLst/>
          </a:prstGeom>
          <a:noFill/>
        </p:spPr>
        <p:txBody>
          <a:bodyPr wrap="square" rtlCol="0">
            <a:spAutoFit/>
          </a:bodyPr>
          <a:lstStyle/>
          <a:p>
            <a:r>
              <a:rPr lang="en-GB" sz="1600" dirty="0">
                <a:latin typeface="Arial" panose="020B0604020202020204" pitchFamily="34" charset="0"/>
                <a:cs typeface="Arial" panose="020B0604020202020204" pitchFamily="34" charset="0"/>
              </a:rPr>
              <a:t>Challenge: Using your total from the previous question calculate the total area of the acrylic that will be thrown away after the earphone wrap templates have been taken out.</a:t>
            </a:r>
          </a:p>
          <a:p>
            <a:endParaRPr lang="en-GB" sz="1600" dirty="0">
              <a:latin typeface="Arial" panose="020B0604020202020204" pitchFamily="34" charset="0"/>
              <a:cs typeface="Arial" panose="020B0604020202020204" pitchFamily="34" charset="0"/>
            </a:endParaRPr>
          </a:p>
        </p:txBody>
      </p:sp>
      <p:sp>
        <p:nvSpPr>
          <p:cNvPr id="3" name="Rectangle 2"/>
          <p:cNvSpPr/>
          <p:nvPr/>
        </p:nvSpPr>
        <p:spPr>
          <a:xfrm>
            <a:off x="319260" y="946191"/>
            <a:ext cx="11943711" cy="584775"/>
          </a:xfrm>
          <a:prstGeom prst="rect">
            <a:avLst/>
          </a:prstGeom>
        </p:spPr>
        <p:txBody>
          <a:bodyPr wrap="square">
            <a:spAutoFit/>
          </a:bodyPr>
          <a:lstStyle/>
          <a:p>
            <a:r>
              <a:rPr lang="en-GB" sz="1600" dirty="0">
                <a:latin typeface="Arial" panose="020B0604020202020204" pitchFamily="34" charset="0"/>
                <a:cs typeface="Arial" panose="020B0604020202020204" pitchFamily="34" charset="0"/>
              </a:rPr>
              <a:t>Core: Assuming there is at least a 10mm gap between each earphone wrap. How many earphone wrap templates can we fit on the laser cutter at once?</a:t>
            </a:r>
          </a:p>
        </p:txBody>
      </p:sp>
      <p:sp>
        <p:nvSpPr>
          <p:cNvPr id="17" name="Rectangle 16"/>
          <p:cNvSpPr/>
          <p:nvPr/>
        </p:nvSpPr>
        <p:spPr>
          <a:xfrm>
            <a:off x="438411" y="7163242"/>
            <a:ext cx="12137721" cy="830997"/>
          </a:xfrm>
          <a:prstGeom prst="rect">
            <a:avLst/>
          </a:prstGeom>
        </p:spPr>
        <p:txBody>
          <a:bodyPr wrap="square">
            <a:spAutoFit/>
          </a:bodyPr>
          <a:lstStyle/>
          <a:p>
            <a:r>
              <a:rPr lang="en-GB" sz="1600" dirty="0">
                <a:latin typeface="Arial" panose="020B0604020202020204" pitchFamily="34" charset="0"/>
                <a:cs typeface="Arial" panose="020B0604020202020204" pitchFamily="34" charset="0"/>
              </a:rPr>
              <a:t>Core: Each set of earphone wrap templates cut on the laser cutter use a sheet of acrylic 600mm x 400mm.</a:t>
            </a:r>
          </a:p>
          <a:p>
            <a:r>
              <a:rPr lang="en-GB" sz="1600" dirty="0">
                <a:latin typeface="Arial" panose="020B0604020202020204" pitchFamily="34" charset="0"/>
                <a:cs typeface="Arial" panose="020B0604020202020204" pitchFamily="34" charset="0"/>
              </a:rPr>
              <a:t>This costs £6.23 per sheet and produces 50 earphone wraps. </a:t>
            </a:r>
          </a:p>
          <a:p>
            <a:r>
              <a:rPr lang="en-GB" sz="1600" dirty="0">
                <a:latin typeface="Arial" panose="020B0604020202020204" pitchFamily="34" charset="0"/>
                <a:cs typeface="Arial" panose="020B0604020202020204" pitchFamily="34" charset="0"/>
              </a:rPr>
              <a:t>What is the cost of each template? </a:t>
            </a:r>
          </a:p>
        </p:txBody>
      </p:sp>
      <p:pic>
        <p:nvPicPr>
          <p:cNvPr id="4" name="Picture 3"/>
          <p:cNvPicPr>
            <a:picLocks noChangeAspect="1"/>
          </p:cNvPicPr>
          <p:nvPr/>
        </p:nvPicPr>
        <p:blipFill>
          <a:blip r:embed="rId2"/>
          <a:stretch>
            <a:fillRect/>
          </a:stretch>
        </p:blipFill>
        <p:spPr>
          <a:xfrm>
            <a:off x="319260" y="1985388"/>
            <a:ext cx="6920784" cy="4814458"/>
          </a:xfrm>
          <a:prstGeom prst="rect">
            <a:avLst/>
          </a:prstGeom>
        </p:spPr>
      </p:pic>
      <p:cxnSp>
        <p:nvCxnSpPr>
          <p:cNvPr id="10" name="Straight Connector 9">
            <a:extLst>
              <a:ext uri="{FF2B5EF4-FFF2-40B4-BE49-F238E27FC236}">
                <a16:creationId xmlns:a16="http://schemas.microsoft.com/office/drawing/2014/main" id="{4D24DEE3-B0C6-412F-B9F6-830CCF540860}"/>
              </a:ext>
            </a:extLst>
          </p:cNvPr>
          <p:cNvCxnSpPr/>
          <p:nvPr/>
        </p:nvCxnSpPr>
        <p:spPr>
          <a:xfrm>
            <a:off x="2542784" y="1644214"/>
            <a:ext cx="46972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05C77286-2DDC-4C23-B7BA-C570DAE81A40}"/>
              </a:ext>
            </a:extLst>
          </p:cNvPr>
          <p:cNvCxnSpPr>
            <a:cxnSpLocks/>
          </p:cNvCxnSpPr>
          <p:nvPr/>
        </p:nvCxnSpPr>
        <p:spPr>
          <a:xfrm>
            <a:off x="10847540" y="6681765"/>
            <a:ext cx="1542789"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2" name="TextBox 11">
            <a:extLst>
              <a:ext uri="{FF2B5EF4-FFF2-40B4-BE49-F238E27FC236}">
                <a16:creationId xmlns:a16="http://schemas.microsoft.com/office/drawing/2014/main" id="{18E82F7C-F485-4229-93B2-389EF57CB36E}"/>
              </a:ext>
            </a:extLst>
          </p:cNvPr>
          <p:cNvSpPr txBox="1"/>
          <p:nvPr/>
        </p:nvSpPr>
        <p:spPr>
          <a:xfrm>
            <a:off x="7490564" y="6388274"/>
            <a:ext cx="2317315" cy="369332"/>
          </a:xfrm>
          <a:prstGeom prst="rect">
            <a:avLst/>
          </a:prstGeom>
          <a:noFill/>
        </p:spPr>
        <p:txBody>
          <a:bodyPr wrap="square" rtlCol="0">
            <a:spAutoFit/>
          </a:bodyPr>
          <a:lstStyle/>
          <a:p>
            <a:r>
              <a:rPr lang="en-GB" dirty="0"/>
              <a:t>Area = Height x Width</a:t>
            </a:r>
          </a:p>
        </p:txBody>
      </p:sp>
      <p:sp>
        <p:nvSpPr>
          <p:cNvPr id="16" name="Rectangle 15">
            <a:extLst>
              <a:ext uri="{FF2B5EF4-FFF2-40B4-BE49-F238E27FC236}">
                <a16:creationId xmlns:a16="http://schemas.microsoft.com/office/drawing/2014/main" id="{EC388CA7-2370-4773-9284-0F67473FAAFC}"/>
              </a:ext>
            </a:extLst>
          </p:cNvPr>
          <p:cNvSpPr/>
          <p:nvPr/>
        </p:nvSpPr>
        <p:spPr>
          <a:xfrm>
            <a:off x="7333835" y="1965347"/>
            <a:ext cx="5148503" cy="584775"/>
          </a:xfrm>
          <a:prstGeom prst="rect">
            <a:avLst/>
          </a:prstGeom>
        </p:spPr>
        <p:txBody>
          <a:bodyPr wrap="square">
            <a:spAutoFit/>
          </a:bodyPr>
          <a:lstStyle/>
          <a:p>
            <a:r>
              <a:rPr lang="en-GB" sz="1600" dirty="0">
                <a:latin typeface="Arial" panose="020B0604020202020204" pitchFamily="34" charset="0"/>
                <a:cs typeface="Arial" panose="020B0604020202020204" pitchFamily="34" charset="0"/>
              </a:rPr>
              <a:t>Core: What is the area of one earphone wrap template?</a:t>
            </a:r>
          </a:p>
        </p:txBody>
      </p:sp>
      <p:cxnSp>
        <p:nvCxnSpPr>
          <p:cNvPr id="18" name="Straight Connector 17">
            <a:extLst>
              <a:ext uri="{FF2B5EF4-FFF2-40B4-BE49-F238E27FC236}">
                <a16:creationId xmlns:a16="http://schemas.microsoft.com/office/drawing/2014/main" id="{B8E9B51D-AA9A-459D-9868-BF90B68CB83E}"/>
              </a:ext>
            </a:extLst>
          </p:cNvPr>
          <p:cNvCxnSpPr>
            <a:cxnSpLocks/>
          </p:cNvCxnSpPr>
          <p:nvPr/>
        </p:nvCxnSpPr>
        <p:spPr>
          <a:xfrm>
            <a:off x="10847540" y="3314351"/>
            <a:ext cx="1542789"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9" name="TextBox 18">
            <a:extLst>
              <a:ext uri="{FF2B5EF4-FFF2-40B4-BE49-F238E27FC236}">
                <a16:creationId xmlns:a16="http://schemas.microsoft.com/office/drawing/2014/main" id="{29C9BC3A-7EFD-4716-BE33-F64A144DD7A3}"/>
              </a:ext>
            </a:extLst>
          </p:cNvPr>
          <p:cNvSpPr txBox="1"/>
          <p:nvPr/>
        </p:nvSpPr>
        <p:spPr>
          <a:xfrm>
            <a:off x="319260" y="609690"/>
            <a:ext cx="2342368" cy="369332"/>
          </a:xfrm>
          <a:prstGeom prst="rect">
            <a:avLst/>
          </a:prstGeom>
          <a:noFill/>
        </p:spPr>
        <p:txBody>
          <a:bodyPr wrap="square" rtlCol="0">
            <a:spAutoFit/>
          </a:bodyPr>
          <a:lstStyle/>
          <a:p>
            <a:r>
              <a:rPr lang="en-GB" dirty="0"/>
              <a:t>Task 8: Maths Tasks</a:t>
            </a:r>
          </a:p>
        </p:txBody>
      </p:sp>
    </p:spTree>
    <p:extLst>
      <p:ext uri="{BB962C8B-B14F-4D97-AF65-F5344CB8AC3E}">
        <p14:creationId xmlns:p14="http://schemas.microsoft.com/office/powerpoint/2010/main" val="308662150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200416" y="212943"/>
            <a:ext cx="12413294" cy="9194104"/>
          </a:xfrm>
          <a:prstGeom prst="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08"/>
          </a:p>
        </p:txBody>
      </p:sp>
      <p:sp>
        <p:nvSpPr>
          <p:cNvPr id="6" name="TextBox 5"/>
          <p:cNvSpPr txBox="1"/>
          <p:nvPr/>
        </p:nvSpPr>
        <p:spPr>
          <a:xfrm>
            <a:off x="6550486" y="242191"/>
            <a:ext cx="1526380" cy="248851"/>
          </a:xfrm>
          <a:prstGeom prst="rect">
            <a:avLst/>
          </a:prstGeom>
          <a:noFill/>
        </p:spPr>
        <p:txBody>
          <a:bodyPr wrap="none" rtlCol="0">
            <a:spAutoFit/>
          </a:bodyPr>
          <a:lstStyle/>
          <a:p>
            <a:r>
              <a:rPr lang="en-GB" sz="1017" dirty="0">
                <a:latin typeface="Arial" panose="020B0604020202020204" pitchFamily="34" charset="0"/>
                <a:cs typeface="Arial" panose="020B0604020202020204" pitchFamily="34" charset="0"/>
              </a:rPr>
              <a:t>Maths based questions</a:t>
            </a:r>
          </a:p>
        </p:txBody>
      </p:sp>
      <p:cxnSp>
        <p:nvCxnSpPr>
          <p:cNvPr id="7" name="Straight Connector 6"/>
          <p:cNvCxnSpPr>
            <a:cxnSpLocks/>
          </p:cNvCxnSpPr>
          <p:nvPr/>
        </p:nvCxnSpPr>
        <p:spPr>
          <a:xfrm>
            <a:off x="200416" y="499480"/>
            <a:ext cx="12413294"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flipV="1">
            <a:off x="5726682" y="208632"/>
            <a:ext cx="0" cy="290849"/>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10" name="TextBox 9"/>
          <p:cNvSpPr txBox="1"/>
          <p:nvPr/>
        </p:nvSpPr>
        <p:spPr>
          <a:xfrm>
            <a:off x="4125906" y="208631"/>
            <a:ext cx="1363322" cy="316112"/>
          </a:xfrm>
          <a:prstGeom prst="rect">
            <a:avLst/>
          </a:prstGeom>
          <a:noFill/>
        </p:spPr>
        <p:txBody>
          <a:bodyPr wrap="none" rtlCol="0">
            <a:spAutoFit/>
          </a:bodyPr>
          <a:lstStyle/>
          <a:p>
            <a:r>
              <a:rPr lang="en-GB" sz="1454" dirty="0">
                <a:latin typeface="Adventurer Light SF" pitchFamily="2" charset="0"/>
              </a:rPr>
              <a:t>Earphone Wrap</a:t>
            </a:r>
          </a:p>
        </p:txBody>
      </p:sp>
      <p:sp>
        <p:nvSpPr>
          <p:cNvPr id="9" name="TextBox 8"/>
          <p:cNvSpPr txBox="1"/>
          <p:nvPr/>
        </p:nvSpPr>
        <p:spPr>
          <a:xfrm>
            <a:off x="363258" y="6455770"/>
            <a:ext cx="10885117" cy="2862322"/>
          </a:xfrm>
          <a:prstGeom prst="rect">
            <a:avLst/>
          </a:prstGeom>
          <a:noFill/>
        </p:spPr>
        <p:txBody>
          <a:bodyPr wrap="square" rtlCol="0">
            <a:spAutoFit/>
          </a:bodyPr>
          <a:lstStyle/>
          <a:p>
            <a:r>
              <a:rPr lang="en-GB" sz="2000" dirty="0">
                <a:latin typeface="Arial" panose="020B0604020202020204" pitchFamily="34" charset="0"/>
                <a:cs typeface="Arial" panose="020B0604020202020204" pitchFamily="34" charset="0"/>
              </a:rPr>
              <a:t>Challenge: The wastage from injection moulding is 10% of each glue stick used.</a:t>
            </a:r>
          </a:p>
          <a:p>
            <a:endParaRPr lang="en-GB" sz="2000" dirty="0">
              <a:latin typeface="Arial" panose="020B0604020202020204" pitchFamily="34" charset="0"/>
              <a:cs typeface="Arial" panose="020B0604020202020204" pitchFamily="34" charset="0"/>
            </a:endParaRPr>
          </a:p>
          <a:p>
            <a:r>
              <a:rPr lang="en-GB" sz="2000" dirty="0">
                <a:latin typeface="Arial" panose="020B0604020202020204" pitchFamily="34" charset="0"/>
                <a:cs typeface="Arial" panose="020B0604020202020204" pitchFamily="34" charset="0"/>
              </a:rPr>
              <a:t>What is the cost of this waste:-</a:t>
            </a:r>
          </a:p>
          <a:p>
            <a:endParaRPr lang="en-GB" sz="2000" dirty="0">
              <a:latin typeface="Arial" panose="020B0604020202020204" pitchFamily="34" charset="0"/>
              <a:cs typeface="Arial" panose="020B0604020202020204" pitchFamily="34" charset="0"/>
            </a:endParaRPr>
          </a:p>
          <a:p>
            <a:pPr marL="207716" indent="-207716">
              <a:buFont typeface="Arial" panose="020B0604020202020204" pitchFamily="34" charset="0"/>
              <a:buChar char="•"/>
            </a:pPr>
            <a:r>
              <a:rPr lang="en-GB" sz="2000" dirty="0">
                <a:latin typeface="Arial" panose="020B0604020202020204" pitchFamily="34" charset="0"/>
                <a:cs typeface="Arial" panose="020B0604020202020204" pitchFamily="34" charset="0"/>
              </a:rPr>
              <a:t>For each glitter glue stick?</a:t>
            </a:r>
          </a:p>
          <a:p>
            <a:pPr marL="207716" indent="-207716">
              <a:buFont typeface="Arial" panose="020B0604020202020204" pitchFamily="34" charset="0"/>
              <a:buChar char="•"/>
            </a:pPr>
            <a:endParaRPr lang="en-GB" sz="2000" dirty="0">
              <a:latin typeface="Arial" panose="020B0604020202020204" pitchFamily="34" charset="0"/>
              <a:cs typeface="Arial" panose="020B0604020202020204" pitchFamily="34" charset="0"/>
            </a:endParaRPr>
          </a:p>
          <a:p>
            <a:pPr marL="207716" indent="-207716">
              <a:buFont typeface="Arial" panose="020B0604020202020204" pitchFamily="34" charset="0"/>
              <a:buChar char="•"/>
            </a:pPr>
            <a:endParaRPr lang="en-GB" sz="2000" dirty="0">
              <a:latin typeface="Arial" panose="020B0604020202020204" pitchFamily="34" charset="0"/>
              <a:cs typeface="Arial" panose="020B0604020202020204" pitchFamily="34" charset="0"/>
            </a:endParaRPr>
          </a:p>
          <a:p>
            <a:pPr marL="207716" indent="-207716">
              <a:buFont typeface="Arial" panose="020B0604020202020204" pitchFamily="34" charset="0"/>
              <a:buChar char="•"/>
            </a:pPr>
            <a:endParaRPr lang="en-GB" sz="2000" dirty="0">
              <a:latin typeface="Arial" panose="020B0604020202020204" pitchFamily="34" charset="0"/>
              <a:cs typeface="Arial" panose="020B0604020202020204" pitchFamily="34" charset="0"/>
            </a:endParaRPr>
          </a:p>
          <a:p>
            <a:pPr marL="207716" indent="-207716">
              <a:buFont typeface="Arial" panose="020B0604020202020204" pitchFamily="34" charset="0"/>
              <a:buChar char="•"/>
            </a:pPr>
            <a:r>
              <a:rPr lang="en-GB" sz="2000" dirty="0">
                <a:latin typeface="Arial" panose="020B0604020202020204" pitchFamily="34" charset="0"/>
                <a:cs typeface="Arial" panose="020B0604020202020204" pitchFamily="34" charset="0"/>
              </a:rPr>
              <a:t>For each plain coloured glue stick?</a:t>
            </a:r>
            <a:endParaRPr lang="en-GB" sz="2400" dirty="0">
              <a:latin typeface="Arial" panose="020B0604020202020204" pitchFamily="34" charset="0"/>
              <a:cs typeface="Arial" panose="020B0604020202020204" pitchFamily="34" charset="0"/>
            </a:endParaRPr>
          </a:p>
        </p:txBody>
      </p:sp>
      <p:sp>
        <p:nvSpPr>
          <p:cNvPr id="11" name="Rectangle 10"/>
          <p:cNvSpPr/>
          <p:nvPr/>
        </p:nvSpPr>
        <p:spPr>
          <a:xfrm>
            <a:off x="388310" y="799139"/>
            <a:ext cx="12050032" cy="2246769"/>
          </a:xfrm>
          <a:prstGeom prst="rect">
            <a:avLst/>
          </a:prstGeom>
        </p:spPr>
        <p:txBody>
          <a:bodyPr wrap="square">
            <a:spAutoFit/>
          </a:bodyPr>
          <a:lstStyle/>
          <a:p>
            <a:r>
              <a:rPr lang="en-GB" sz="2000" dirty="0">
                <a:latin typeface="Arial" panose="020B0604020202020204" pitchFamily="34" charset="0"/>
                <a:cs typeface="Arial" panose="020B0604020202020204" pitchFamily="34" charset="0"/>
              </a:rPr>
              <a:t>Task 9: Maths</a:t>
            </a:r>
          </a:p>
          <a:p>
            <a:endParaRPr lang="en-GB" sz="2000" dirty="0">
              <a:latin typeface="Arial" panose="020B0604020202020204" pitchFamily="34" charset="0"/>
              <a:cs typeface="Arial" panose="020B0604020202020204" pitchFamily="34" charset="0"/>
            </a:endParaRPr>
          </a:p>
          <a:p>
            <a:r>
              <a:rPr lang="en-GB" sz="2000" dirty="0">
                <a:latin typeface="Arial" panose="020B0604020202020204" pitchFamily="34" charset="0"/>
                <a:cs typeface="Arial" panose="020B0604020202020204" pitchFamily="34" charset="0"/>
              </a:rPr>
              <a:t>Core: This is not all the material cost as the </a:t>
            </a:r>
            <a:r>
              <a:rPr lang="en-GB" sz="2000" b="1" dirty="0">
                <a:latin typeface="Arial" panose="020B0604020202020204" pitchFamily="34" charset="0"/>
                <a:cs typeface="Arial" panose="020B0604020202020204" pitchFamily="34" charset="0"/>
              </a:rPr>
              <a:t>hot melt adhesive (HMA) </a:t>
            </a:r>
            <a:r>
              <a:rPr lang="en-GB" sz="2000" dirty="0">
                <a:latin typeface="Arial" panose="020B0604020202020204" pitchFamily="34" charset="0"/>
                <a:cs typeface="Arial" panose="020B0604020202020204" pitchFamily="34" charset="0"/>
              </a:rPr>
              <a:t>costs:-</a:t>
            </a:r>
          </a:p>
          <a:p>
            <a:pPr marL="207716" indent="-207716">
              <a:buFont typeface="Arial" panose="020B0604020202020204" pitchFamily="34" charset="0"/>
              <a:buChar char="•"/>
            </a:pPr>
            <a:r>
              <a:rPr lang="en-GB" sz="2000" dirty="0">
                <a:latin typeface="Arial" panose="020B0604020202020204" pitchFamily="34" charset="0"/>
                <a:cs typeface="Arial" panose="020B0604020202020204" pitchFamily="34" charset="0"/>
              </a:rPr>
              <a:t>12p per glitter glue stick </a:t>
            </a:r>
          </a:p>
          <a:p>
            <a:pPr marL="207716" indent="-207716">
              <a:buFont typeface="Arial" panose="020B0604020202020204" pitchFamily="34" charset="0"/>
              <a:buChar char="•"/>
            </a:pPr>
            <a:r>
              <a:rPr lang="en-GB" sz="2000" dirty="0">
                <a:latin typeface="Arial" panose="020B0604020202020204" pitchFamily="34" charset="0"/>
                <a:cs typeface="Arial" panose="020B0604020202020204" pitchFamily="34" charset="0"/>
              </a:rPr>
              <a:t>8p per plain coloured glue stick</a:t>
            </a:r>
          </a:p>
          <a:p>
            <a:pPr marL="207716" indent="-207716">
              <a:buFont typeface="Arial" panose="020B0604020202020204" pitchFamily="34" charset="0"/>
              <a:buChar char="•"/>
            </a:pPr>
            <a:endParaRPr lang="en-GB" sz="2000" dirty="0">
              <a:latin typeface="Arial" panose="020B0604020202020204" pitchFamily="34" charset="0"/>
              <a:cs typeface="Arial" panose="020B0604020202020204" pitchFamily="34" charset="0"/>
            </a:endParaRPr>
          </a:p>
          <a:p>
            <a:r>
              <a:rPr lang="en-GB" sz="2000" dirty="0">
                <a:latin typeface="Arial" panose="020B0604020202020204" pitchFamily="34" charset="0"/>
                <a:cs typeface="Arial" panose="020B0604020202020204" pitchFamily="34" charset="0"/>
              </a:rPr>
              <a:t>It is estimated that each earphone wrap uses half a glue stick each time.</a:t>
            </a:r>
          </a:p>
        </p:txBody>
      </p:sp>
      <p:sp>
        <p:nvSpPr>
          <p:cNvPr id="2" name="Rectangle 1"/>
          <p:cNvSpPr/>
          <p:nvPr/>
        </p:nvSpPr>
        <p:spPr>
          <a:xfrm>
            <a:off x="363258" y="3035465"/>
            <a:ext cx="11010375" cy="400110"/>
          </a:xfrm>
          <a:prstGeom prst="rect">
            <a:avLst/>
          </a:prstGeom>
        </p:spPr>
        <p:txBody>
          <a:bodyPr wrap="square">
            <a:spAutoFit/>
          </a:bodyPr>
          <a:lstStyle/>
          <a:p>
            <a:r>
              <a:rPr lang="en-GB" sz="2000" dirty="0">
                <a:latin typeface="Arial" panose="020B0604020202020204" pitchFamily="34" charset="0"/>
                <a:cs typeface="Arial" panose="020B0604020202020204" pitchFamily="34" charset="0"/>
              </a:rPr>
              <a:t>How many glue sticks would you need to make the  50 earphone wraps you have cut out?</a:t>
            </a:r>
          </a:p>
        </p:txBody>
      </p:sp>
      <p:sp>
        <p:nvSpPr>
          <p:cNvPr id="3" name="Rectangle 2"/>
          <p:cNvSpPr/>
          <p:nvPr/>
        </p:nvSpPr>
        <p:spPr>
          <a:xfrm>
            <a:off x="363260" y="4091452"/>
            <a:ext cx="9682617" cy="400110"/>
          </a:xfrm>
          <a:prstGeom prst="rect">
            <a:avLst/>
          </a:prstGeom>
        </p:spPr>
        <p:txBody>
          <a:bodyPr wrap="square">
            <a:spAutoFit/>
          </a:bodyPr>
          <a:lstStyle/>
          <a:p>
            <a:r>
              <a:rPr lang="en-GB" sz="2000" dirty="0">
                <a:latin typeface="Arial" panose="020B0604020202020204" pitchFamily="34" charset="0"/>
                <a:cs typeface="Arial" panose="020B0604020202020204" pitchFamily="34" charset="0"/>
              </a:rPr>
              <a:t>If you made them all out of glitter glue what would be the cost of glue used?</a:t>
            </a:r>
          </a:p>
        </p:txBody>
      </p:sp>
      <p:sp>
        <p:nvSpPr>
          <p:cNvPr id="4" name="Rectangle 3"/>
          <p:cNvSpPr/>
          <p:nvPr/>
        </p:nvSpPr>
        <p:spPr>
          <a:xfrm>
            <a:off x="363259" y="5166394"/>
            <a:ext cx="11423735" cy="400110"/>
          </a:xfrm>
          <a:prstGeom prst="rect">
            <a:avLst/>
          </a:prstGeom>
        </p:spPr>
        <p:txBody>
          <a:bodyPr wrap="square">
            <a:spAutoFit/>
          </a:bodyPr>
          <a:lstStyle/>
          <a:p>
            <a:r>
              <a:rPr lang="en-GB" sz="2000" dirty="0">
                <a:latin typeface="Arial" panose="020B0604020202020204" pitchFamily="34" charset="0"/>
                <a:cs typeface="Arial" panose="020B0604020202020204" pitchFamily="34" charset="0"/>
              </a:rPr>
              <a:t>If you made them all out of plain coloured glue what would be the cost of glue used?</a:t>
            </a:r>
          </a:p>
        </p:txBody>
      </p:sp>
    </p:spTree>
    <p:extLst>
      <p:ext uri="{BB962C8B-B14F-4D97-AF65-F5344CB8AC3E}">
        <p14:creationId xmlns:p14="http://schemas.microsoft.com/office/powerpoint/2010/main" val="414850758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CCBB8375-7266-47AC-9800-4A1D8207A2CE}"/>
              </a:ext>
            </a:extLst>
          </p:cNvPr>
          <p:cNvSpPr/>
          <p:nvPr/>
        </p:nvSpPr>
        <p:spPr>
          <a:xfrm>
            <a:off x="7563929" y="7628351"/>
            <a:ext cx="4974620" cy="116492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extBox 1"/>
          <p:cNvSpPr txBox="1"/>
          <p:nvPr/>
        </p:nvSpPr>
        <p:spPr>
          <a:xfrm>
            <a:off x="7036045" y="89562"/>
            <a:ext cx="1835759" cy="338554"/>
          </a:xfrm>
          <a:prstGeom prst="rect">
            <a:avLst/>
          </a:prstGeom>
          <a:noFill/>
        </p:spPr>
        <p:txBody>
          <a:bodyPr wrap="none" rtlCol="0">
            <a:spAutoFit/>
          </a:bodyPr>
          <a:lstStyle/>
          <a:p>
            <a:r>
              <a:rPr lang="en-GB" sz="1600" dirty="0">
                <a:latin typeface="Arial" panose="020B0604020202020204" pitchFamily="34" charset="0"/>
                <a:cs typeface="Arial" panose="020B0604020202020204" pitchFamily="34" charset="0"/>
              </a:rPr>
              <a:t>Injection moulding</a:t>
            </a:r>
          </a:p>
        </p:txBody>
      </p:sp>
      <p:sp>
        <p:nvSpPr>
          <p:cNvPr id="4" name="TextBox 3"/>
          <p:cNvSpPr txBox="1"/>
          <p:nvPr/>
        </p:nvSpPr>
        <p:spPr>
          <a:xfrm>
            <a:off x="4469434" y="115210"/>
            <a:ext cx="1413336" cy="338554"/>
          </a:xfrm>
          <a:prstGeom prst="rect">
            <a:avLst/>
          </a:prstGeom>
          <a:noFill/>
        </p:spPr>
        <p:txBody>
          <a:bodyPr wrap="none" rtlCol="0">
            <a:spAutoFit/>
          </a:bodyPr>
          <a:lstStyle/>
          <a:p>
            <a:r>
              <a:rPr lang="en-GB" sz="1600" dirty="0">
                <a:latin typeface="Adventurer Light SF" pitchFamily="2" charset="0"/>
              </a:rPr>
              <a:t>Manufacturing</a:t>
            </a:r>
          </a:p>
        </p:txBody>
      </p:sp>
      <p:sp>
        <p:nvSpPr>
          <p:cNvPr id="5" name="Rectangle 4"/>
          <p:cNvSpPr/>
          <p:nvPr/>
        </p:nvSpPr>
        <p:spPr>
          <a:xfrm>
            <a:off x="137786" y="137785"/>
            <a:ext cx="12526028" cy="9306839"/>
          </a:xfrm>
          <a:prstGeom prst="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00"/>
          </a:p>
        </p:txBody>
      </p:sp>
      <p:cxnSp>
        <p:nvCxnSpPr>
          <p:cNvPr id="7" name="Straight Connector 6"/>
          <p:cNvCxnSpPr>
            <a:cxnSpLocks/>
          </p:cNvCxnSpPr>
          <p:nvPr/>
        </p:nvCxnSpPr>
        <p:spPr>
          <a:xfrm>
            <a:off x="137786" y="406059"/>
            <a:ext cx="12526028"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flipV="1">
            <a:off x="5972931" y="115211"/>
            <a:ext cx="0" cy="290849"/>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9" name="TextBox 8"/>
          <p:cNvSpPr txBox="1"/>
          <p:nvPr/>
        </p:nvSpPr>
        <p:spPr>
          <a:xfrm>
            <a:off x="175412" y="1452868"/>
            <a:ext cx="788999" cy="338554"/>
          </a:xfrm>
          <a:prstGeom prst="rect">
            <a:avLst/>
          </a:prstGeom>
          <a:noFill/>
        </p:spPr>
        <p:txBody>
          <a:bodyPr wrap="none" rtlCol="0">
            <a:spAutoFit/>
          </a:bodyPr>
          <a:lstStyle/>
          <a:p>
            <a:r>
              <a:rPr lang="en-GB" sz="1600" b="1" dirty="0">
                <a:latin typeface="Arial" panose="020B0604020202020204" pitchFamily="34" charset="0"/>
                <a:cs typeface="Arial" panose="020B0604020202020204" pitchFamily="34" charset="0"/>
              </a:rPr>
              <a:t>Mould</a:t>
            </a:r>
          </a:p>
        </p:txBody>
      </p:sp>
      <p:sp>
        <p:nvSpPr>
          <p:cNvPr id="11" name="TextBox 10"/>
          <p:cNvSpPr txBox="1"/>
          <p:nvPr/>
        </p:nvSpPr>
        <p:spPr>
          <a:xfrm>
            <a:off x="175413" y="3254122"/>
            <a:ext cx="4338047" cy="338554"/>
          </a:xfrm>
          <a:prstGeom prst="rect">
            <a:avLst/>
          </a:prstGeom>
          <a:noFill/>
        </p:spPr>
        <p:txBody>
          <a:bodyPr wrap="none" rtlCol="0">
            <a:spAutoFit/>
          </a:bodyPr>
          <a:lstStyle/>
          <a:p>
            <a:r>
              <a:rPr lang="en-GB" sz="1600" b="1" dirty="0">
                <a:latin typeface="Arial" panose="020B0604020202020204" pitchFamily="34" charset="0"/>
                <a:cs typeface="Arial" panose="020B0604020202020204" pitchFamily="34" charset="0"/>
              </a:rPr>
              <a:t>Commercial process of injection moulding</a:t>
            </a:r>
          </a:p>
        </p:txBody>
      </p:sp>
      <p:sp>
        <p:nvSpPr>
          <p:cNvPr id="12" name="TextBox 11"/>
          <p:cNvSpPr txBox="1"/>
          <p:nvPr/>
        </p:nvSpPr>
        <p:spPr>
          <a:xfrm>
            <a:off x="175412" y="1727845"/>
            <a:ext cx="12237880" cy="1323439"/>
          </a:xfrm>
          <a:prstGeom prst="rect">
            <a:avLst/>
          </a:prstGeom>
          <a:noFill/>
        </p:spPr>
        <p:txBody>
          <a:bodyPr wrap="square" rtlCol="0">
            <a:spAutoFit/>
          </a:bodyPr>
          <a:lstStyle/>
          <a:p>
            <a:r>
              <a:rPr lang="en-GB" sz="1600" dirty="0">
                <a:latin typeface="Arial" panose="020B0604020202020204" pitchFamily="34" charset="0"/>
                <a:cs typeface="Arial" panose="020B0604020202020204" pitchFamily="34" charset="0"/>
              </a:rPr>
              <a:t>Important features of the mould are that it can be </a:t>
            </a:r>
            <a:r>
              <a:rPr lang="en-GB" sz="1600" b="1" dirty="0">
                <a:latin typeface="Arial" panose="020B0604020202020204" pitchFamily="34" charset="0"/>
                <a:cs typeface="Arial" panose="020B0604020202020204" pitchFamily="34" charset="0"/>
              </a:rPr>
              <a:t>easily opened </a:t>
            </a:r>
            <a:r>
              <a:rPr lang="en-GB" sz="1600" dirty="0">
                <a:latin typeface="Arial" panose="020B0604020202020204" pitchFamily="34" charset="0"/>
                <a:cs typeface="Arial" panose="020B0604020202020204" pitchFamily="34" charset="0"/>
              </a:rPr>
              <a:t>and the moulding </a:t>
            </a:r>
            <a:r>
              <a:rPr lang="en-GB" sz="1600" b="1" dirty="0">
                <a:latin typeface="Arial" panose="020B0604020202020204" pitchFamily="34" charset="0"/>
                <a:cs typeface="Arial" panose="020B0604020202020204" pitchFamily="34" charset="0"/>
              </a:rPr>
              <a:t>easily ejected </a:t>
            </a:r>
            <a:r>
              <a:rPr lang="en-GB" sz="1600" dirty="0">
                <a:latin typeface="Arial" panose="020B0604020202020204" pitchFamily="34" charset="0"/>
                <a:cs typeface="Arial" panose="020B0604020202020204" pitchFamily="34" charset="0"/>
              </a:rPr>
              <a:t>(taken out). </a:t>
            </a:r>
            <a:br>
              <a:rPr lang="en-GB" sz="1600" dirty="0">
                <a:latin typeface="Arial" panose="020B0604020202020204" pitchFamily="34" charset="0"/>
                <a:cs typeface="Arial" panose="020B0604020202020204" pitchFamily="34" charset="0"/>
              </a:rPr>
            </a:br>
            <a:r>
              <a:rPr lang="en-GB" sz="1600" dirty="0">
                <a:latin typeface="Arial" panose="020B0604020202020204" pitchFamily="34" charset="0"/>
                <a:cs typeface="Arial" panose="020B0604020202020204" pitchFamily="34" charset="0"/>
              </a:rPr>
              <a:t>All moulding cavity surfaces must be </a:t>
            </a:r>
            <a:r>
              <a:rPr lang="en-GB" sz="1600" b="1" dirty="0">
                <a:latin typeface="Arial" panose="020B0604020202020204" pitchFamily="34" charset="0"/>
                <a:cs typeface="Arial" panose="020B0604020202020204" pitchFamily="34" charset="0"/>
              </a:rPr>
              <a:t>smooth</a:t>
            </a:r>
            <a:r>
              <a:rPr lang="en-GB" sz="1600" dirty="0">
                <a:latin typeface="Arial" panose="020B0604020202020204" pitchFamily="34" charset="0"/>
                <a:cs typeface="Arial" panose="020B0604020202020204" pitchFamily="34" charset="0"/>
              </a:rPr>
              <a:t> and </a:t>
            </a:r>
            <a:r>
              <a:rPr lang="en-GB" sz="1600" b="1" dirty="0">
                <a:latin typeface="Arial" panose="020B0604020202020204" pitchFamily="34" charset="0"/>
                <a:cs typeface="Arial" panose="020B0604020202020204" pitchFamily="34" charset="0"/>
              </a:rPr>
              <a:t>highly polished </a:t>
            </a:r>
            <a:r>
              <a:rPr lang="en-GB" sz="1600" dirty="0">
                <a:latin typeface="Arial" panose="020B0604020202020204" pitchFamily="34" charset="0"/>
                <a:cs typeface="Arial" panose="020B0604020202020204" pitchFamily="34" charset="0"/>
              </a:rPr>
              <a:t>to get a good quality of finish to the moulding.</a:t>
            </a:r>
            <a:br>
              <a:rPr lang="en-GB" sz="1600" dirty="0">
                <a:latin typeface="Arial" panose="020B0604020202020204" pitchFamily="34" charset="0"/>
                <a:cs typeface="Arial" panose="020B0604020202020204" pitchFamily="34" charset="0"/>
              </a:rPr>
            </a:br>
            <a:r>
              <a:rPr lang="en-GB" sz="1600" b="1" dirty="0">
                <a:latin typeface="Arial" panose="020B0604020202020204" pitchFamily="34" charset="0"/>
                <a:cs typeface="Arial" panose="020B0604020202020204" pitchFamily="34" charset="0"/>
              </a:rPr>
              <a:t>Sharp corners </a:t>
            </a:r>
            <a:r>
              <a:rPr lang="en-GB" sz="1600" dirty="0">
                <a:latin typeface="Arial" panose="020B0604020202020204" pitchFamily="34" charset="0"/>
                <a:cs typeface="Arial" panose="020B0604020202020204" pitchFamily="34" charset="0"/>
              </a:rPr>
              <a:t>and sudden changes in</a:t>
            </a:r>
            <a:r>
              <a:rPr lang="en-GB" sz="1600" b="1" dirty="0">
                <a:latin typeface="Arial" panose="020B0604020202020204" pitchFamily="34" charset="0"/>
                <a:cs typeface="Arial" panose="020B0604020202020204" pitchFamily="34" charset="0"/>
              </a:rPr>
              <a:t> thickness </a:t>
            </a:r>
            <a:r>
              <a:rPr lang="en-GB" sz="1600" dirty="0">
                <a:latin typeface="Arial" panose="020B0604020202020204" pitchFamily="34" charset="0"/>
                <a:cs typeface="Arial" panose="020B0604020202020204" pitchFamily="34" charset="0"/>
              </a:rPr>
              <a:t>should be avoided because they interrupt the flow of plastic and weaken the moulding.</a:t>
            </a:r>
            <a:br>
              <a:rPr lang="en-GB" sz="1600" dirty="0">
                <a:latin typeface="Arial" panose="020B0604020202020204" pitchFamily="34" charset="0"/>
                <a:cs typeface="Arial" panose="020B0604020202020204" pitchFamily="34" charset="0"/>
              </a:rPr>
            </a:br>
            <a:r>
              <a:rPr lang="en-GB" sz="1600" b="1" dirty="0">
                <a:latin typeface="Arial" panose="020B0604020202020204" pitchFamily="34" charset="0"/>
                <a:cs typeface="Arial" panose="020B0604020202020204" pitchFamily="34" charset="0"/>
              </a:rPr>
              <a:t>Large flat surfaces </a:t>
            </a:r>
            <a:r>
              <a:rPr lang="en-GB" sz="1600" dirty="0">
                <a:latin typeface="Arial" panose="020B0604020202020204" pitchFamily="34" charset="0"/>
                <a:cs typeface="Arial" panose="020B0604020202020204" pitchFamily="34" charset="0"/>
              </a:rPr>
              <a:t>should be avoided because the finished moulding may not come out completely flat.</a:t>
            </a:r>
          </a:p>
        </p:txBody>
      </p:sp>
      <p:sp>
        <p:nvSpPr>
          <p:cNvPr id="13" name="TextBox 12"/>
          <p:cNvSpPr txBox="1"/>
          <p:nvPr/>
        </p:nvSpPr>
        <p:spPr>
          <a:xfrm>
            <a:off x="175413" y="487324"/>
            <a:ext cx="12363137" cy="830997"/>
          </a:xfrm>
          <a:prstGeom prst="rect">
            <a:avLst/>
          </a:prstGeom>
          <a:noFill/>
        </p:spPr>
        <p:txBody>
          <a:bodyPr wrap="square" rtlCol="0">
            <a:spAutoFit/>
          </a:bodyPr>
          <a:lstStyle/>
          <a:p>
            <a:r>
              <a:rPr lang="en-GB" sz="1600" dirty="0">
                <a:latin typeface="Arial" panose="020B0604020202020204" pitchFamily="34" charset="0"/>
                <a:cs typeface="Arial" panose="020B0604020202020204" pitchFamily="34" charset="0"/>
              </a:rPr>
              <a:t>Task 10: Injection moulding is the process we are going to use to make our earphone wrap. We will be using our 2D design mould to create the shape from thermoplastic. </a:t>
            </a:r>
          </a:p>
          <a:p>
            <a:r>
              <a:rPr lang="en-GB" sz="1600" dirty="0">
                <a:latin typeface="Arial" panose="020B0604020202020204" pitchFamily="34" charset="0"/>
                <a:cs typeface="Arial" panose="020B0604020202020204" pitchFamily="34" charset="0"/>
              </a:rPr>
              <a:t>See injection moulding at this link: </a:t>
            </a:r>
            <a:r>
              <a:rPr lang="en-GB" sz="1600" dirty="0">
                <a:latin typeface="Arial" panose="020B0604020202020204" pitchFamily="34" charset="0"/>
                <a:cs typeface="Arial" panose="020B0604020202020204" pitchFamily="34" charset="0"/>
                <a:hlinkClick r:id="rId2"/>
              </a:rPr>
              <a:t>https://www.youtube.com/watch?v=b1U9W4iNDiQ</a:t>
            </a:r>
            <a:endParaRPr lang="en-GB" sz="1600" dirty="0">
              <a:latin typeface="Arial" panose="020B0604020202020204" pitchFamily="34" charset="0"/>
              <a:cs typeface="Arial" panose="020B0604020202020204" pitchFamily="34" charset="0"/>
            </a:endParaRPr>
          </a:p>
        </p:txBody>
      </p:sp>
      <p:sp>
        <p:nvSpPr>
          <p:cNvPr id="3" name="Rectangle 2"/>
          <p:cNvSpPr/>
          <p:nvPr/>
        </p:nvSpPr>
        <p:spPr>
          <a:xfrm>
            <a:off x="175412" y="3631951"/>
            <a:ext cx="12363137" cy="3539430"/>
          </a:xfrm>
          <a:prstGeom prst="rect">
            <a:avLst/>
          </a:prstGeom>
        </p:spPr>
        <p:txBody>
          <a:bodyPr wrap="square">
            <a:spAutoFit/>
          </a:bodyPr>
          <a:lstStyle/>
          <a:p>
            <a:r>
              <a:rPr lang="en-GB" sz="1600" b="1" dirty="0">
                <a:latin typeface="Arial" panose="020B0604020202020204" pitchFamily="34" charset="0"/>
                <a:cs typeface="Arial" panose="020B0604020202020204" pitchFamily="34" charset="0"/>
              </a:rPr>
              <a:t>Stage 1</a:t>
            </a:r>
            <a:br>
              <a:rPr lang="en-GB" sz="1600" dirty="0">
                <a:latin typeface="Arial" panose="020B0604020202020204" pitchFamily="34" charset="0"/>
                <a:cs typeface="Arial" panose="020B0604020202020204" pitchFamily="34" charset="0"/>
              </a:rPr>
            </a:br>
            <a:r>
              <a:rPr lang="en-GB" sz="1600" dirty="0">
                <a:latin typeface="Arial" panose="020B0604020202020204" pitchFamily="34" charset="0"/>
                <a:cs typeface="Arial" panose="020B0604020202020204" pitchFamily="34" charset="0"/>
              </a:rPr>
              <a:t>Granulated or powdered thermoplastic plastic is fed from a </a:t>
            </a:r>
            <a:r>
              <a:rPr lang="en-GB" sz="1600" b="1" dirty="0">
                <a:latin typeface="Arial" panose="020B0604020202020204" pitchFamily="34" charset="0"/>
                <a:cs typeface="Arial" panose="020B0604020202020204" pitchFamily="34" charset="0"/>
              </a:rPr>
              <a:t>hopper </a:t>
            </a:r>
            <a:r>
              <a:rPr lang="en-GB" sz="1600" dirty="0">
                <a:latin typeface="Arial" panose="020B0604020202020204" pitchFamily="34" charset="0"/>
                <a:cs typeface="Arial" panose="020B0604020202020204" pitchFamily="34" charset="0"/>
              </a:rPr>
              <a:t>into the Injection Moulding machine.</a:t>
            </a:r>
            <a:br>
              <a:rPr lang="en-GB" sz="1600" dirty="0">
                <a:latin typeface="Arial" panose="020B0604020202020204" pitchFamily="34" charset="0"/>
                <a:cs typeface="Arial" panose="020B0604020202020204" pitchFamily="34" charset="0"/>
              </a:rPr>
            </a:br>
            <a:r>
              <a:rPr lang="en-GB" sz="1600" b="1" dirty="0">
                <a:latin typeface="Arial" panose="020B0604020202020204" pitchFamily="34" charset="0"/>
                <a:cs typeface="Arial" panose="020B0604020202020204" pitchFamily="34" charset="0"/>
              </a:rPr>
              <a:t>Stage 2</a:t>
            </a:r>
            <a:br>
              <a:rPr lang="en-GB" sz="1600" dirty="0">
                <a:latin typeface="Arial" panose="020B0604020202020204" pitchFamily="34" charset="0"/>
                <a:cs typeface="Arial" panose="020B0604020202020204" pitchFamily="34" charset="0"/>
              </a:rPr>
            </a:br>
            <a:r>
              <a:rPr lang="en-GB" sz="1600" dirty="0">
                <a:latin typeface="Arial" panose="020B0604020202020204" pitchFamily="34" charset="0"/>
                <a:cs typeface="Arial" panose="020B0604020202020204" pitchFamily="34" charset="0"/>
              </a:rPr>
              <a:t>The Injection Moulding machine consists of a hollow steel barrel, containing a rotating screw (</a:t>
            </a:r>
            <a:r>
              <a:rPr lang="en-GB" sz="1600" b="1" dirty="0">
                <a:latin typeface="Arial" panose="020B0604020202020204" pitchFamily="34" charset="0"/>
                <a:cs typeface="Arial" panose="020B0604020202020204" pitchFamily="34" charset="0"/>
              </a:rPr>
              <a:t>Archemidial Screw</a:t>
            </a:r>
            <a:r>
              <a:rPr lang="en-GB" sz="1600" dirty="0">
                <a:latin typeface="Arial" panose="020B0604020202020204" pitchFamily="34" charset="0"/>
                <a:cs typeface="Arial" panose="020B0604020202020204" pitchFamily="34" charset="0"/>
              </a:rPr>
              <a:t>). The screw carries the plastic along the barrel to the mould.</a:t>
            </a:r>
            <a:br>
              <a:rPr lang="en-GB" sz="1600" dirty="0">
                <a:latin typeface="Arial" panose="020B0604020202020204" pitchFamily="34" charset="0"/>
                <a:cs typeface="Arial" panose="020B0604020202020204" pitchFamily="34" charset="0"/>
              </a:rPr>
            </a:br>
            <a:r>
              <a:rPr lang="en-GB" sz="1600" b="1" dirty="0">
                <a:latin typeface="Arial" panose="020B0604020202020204" pitchFamily="34" charset="0"/>
                <a:cs typeface="Arial" panose="020B0604020202020204" pitchFamily="34" charset="0"/>
              </a:rPr>
              <a:t>Heaters</a:t>
            </a:r>
            <a:r>
              <a:rPr lang="en-GB" sz="1600" dirty="0">
                <a:latin typeface="Arial" panose="020B0604020202020204" pitchFamily="34" charset="0"/>
                <a:cs typeface="Arial" panose="020B0604020202020204" pitchFamily="34" charset="0"/>
              </a:rPr>
              <a:t> surround the barrel and melt the plastic as it travels along.</a:t>
            </a:r>
            <a:br>
              <a:rPr lang="en-GB" sz="1600" dirty="0">
                <a:latin typeface="Arial" panose="020B0604020202020204" pitchFamily="34" charset="0"/>
                <a:cs typeface="Arial" panose="020B0604020202020204" pitchFamily="34" charset="0"/>
              </a:rPr>
            </a:br>
            <a:r>
              <a:rPr lang="en-GB" sz="1600" b="1" dirty="0">
                <a:latin typeface="Arial" panose="020B0604020202020204" pitchFamily="34" charset="0"/>
                <a:cs typeface="Arial" panose="020B0604020202020204" pitchFamily="34" charset="0"/>
              </a:rPr>
              <a:t>Stage 3</a:t>
            </a:r>
            <a:br>
              <a:rPr lang="en-GB" sz="1600" dirty="0">
                <a:latin typeface="Arial" panose="020B0604020202020204" pitchFamily="34" charset="0"/>
                <a:cs typeface="Arial" panose="020B0604020202020204" pitchFamily="34" charset="0"/>
              </a:rPr>
            </a:br>
            <a:r>
              <a:rPr lang="en-GB" sz="1600" dirty="0">
                <a:latin typeface="Arial" panose="020B0604020202020204" pitchFamily="34" charset="0"/>
                <a:cs typeface="Arial" panose="020B0604020202020204" pitchFamily="34" charset="0"/>
              </a:rPr>
              <a:t>The screw is forced back as the melted plastic collects at the end of the barrel.</a:t>
            </a:r>
            <a:br>
              <a:rPr lang="en-GB" sz="1600" dirty="0">
                <a:latin typeface="Arial" panose="020B0604020202020204" pitchFamily="34" charset="0"/>
                <a:cs typeface="Arial" panose="020B0604020202020204" pitchFamily="34" charset="0"/>
              </a:rPr>
            </a:br>
            <a:r>
              <a:rPr lang="en-GB" sz="1600" dirty="0">
                <a:latin typeface="Arial" panose="020B0604020202020204" pitchFamily="34" charset="0"/>
                <a:cs typeface="Arial" panose="020B0604020202020204" pitchFamily="34" charset="0"/>
              </a:rPr>
              <a:t>Once enough plastic has collected a </a:t>
            </a:r>
            <a:r>
              <a:rPr lang="en-GB" sz="1600" b="1" dirty="0">
                <a:latin typeface="Arial" panose="020B0604020202020204" pitchFamily="34" charset="0"/>
                <a:cs typeface="Arial" panose="020B0604020202020204" pitchFamily="34" charset="0"/>
              </a:rPr>
              <a:t>hydraulic ram</a:t>
            </a:r>
            <a:r>
              <a:rPr lang="en-GB" sz="1600" dirty="0">
                <a:latin typeface="Arial" panose="020B0604020202020204" pitchFamily="34" charset="0"/>
                <a:cs typeface="Arial" panose="020B0604020202020204" pitchFamily="34" charset="0"/>
              </a:rPr>
              <a:t> pushes the screw forward injecting the plastic into the mould cavity. </a:t>
            </a:r>
            <a:br>
              <a:rPr lang="en-GB" sz="1600" dirty="0">
                <a:latin typeface="Arial" panose="020B0604020202020204" pitchFamily="34" charset="0"/>
                <a:cs typeface="Arial" panose="020B0604020202020204" pitchFamily="34" charset="0"/>
              </a:rPr>
            </a:br>
            <a:r>
              <a:rPr lang="en-GB" sz="1600" dirty="0">
                <a:latin typeface="Arial" panose="020B0604020202020204" pitchFamily="34" charset="0"/>
                <a:cs typeface="Arial" panose="020B0604020202020204" pitchFamily="34" charset="0"/>
              </a:rPr>
              <a:t>The mould is warmed before injecting and the plastic is injected quickly to prevent it from hardening before the mould is full.</a:t>
            </a:r>
          </a:p>
          <a:p>
            <a:r>
              <a:rPr lang="en-GB" sz="1600" b="1" dirty="0">
                <a:latin typeface="Arial" panose="020B0604020202020204" pitchFamily="34" charset="0"/>
                <a:cs typeface="Arial" panose="020B0604020202020204" pitchFamily="34" charset="0"/>
              </a:rPr>
              <a:t>Stage 4</a:t>
            </a:r>
            <a:br>
              <a:rPr lang="en-GB" sz="1600" dirty="0">
                <a:latin typeface="Arial" panose="020B0604020202020204" pitchFamily="34" charset="0"/>
                <a:cs typeface="Arial" panose="020B0604020202020204" pitchFamily="34" charset="0"/>
              </a:rPr>
            </a:br>
            <a:r>
              <a:rPr lang="en-GB" sz="1600" dirty="0">
                <a:latin typeface="Arial" panose="020B0604020202020204" pitchFamily="34" charset="0"/>
                <a:cs typeface="Arial" panose="020B0604020202020204" pitchFamily="34" charset="0"/>
              </a:rPr>
              <a:t>Pressure is maintained for a short time to prevent the material creeping back during </a:t>
            </a:r>
            <a:r>
              <a:rPr lang="en-GB" sz="1600" b="1" dirty="0">
                <a:latin typeface="Arial" panose="020B0604020202020204" pitchFamily="34" charset="0"/>
                <a:cs typeface="Arial" panose="020B0604020202020204" pitchFamily="34" charset="0"/>
              </a:rPr>
              <a:t>setting </a:t>
            </a:r>
            <a:r>
              <a:rPr lang="en-GB" sz="1600" dirty="0">
                <a:latin typeface="Arial" panose="020B0604020202020204" pitchFamily="34" charset="0"/>
                <a:cs typeface="Arial" panose="020B0604020202020204" pitchFamily="34" charset="0"/>
              </a:rPr>
              <a:t>(hardening). This prevents </a:t>
            </a:r>
            <a:r>
              <a:rPr lang="en-GB" sz="1600" b="1" dirty="0">
                <a:latin typeface="Arial" panose="020B0604020202020204" pitchFamily="34" charset="0"/>
                <a:cs typeface="Arial" panose="020B0604020202020204" pitchFamily="34" charset="0"/>
              </a:rPr>
              <a:t>shrinkage</a:t>
            </a:r>
            <a:r>
              <a:rPr lang="en-GB" sz="1600" dirty="0">
                <a:latin typeface="Arial" panose="020B0604020202020204" pitchFamily="34" charset="0"/>
                <a:cs typeface="Arial" panose="020B0604020202020204" pitchFamily="34" charset="0"/>
              </a:rPr>
              <a:t> and hollows, therefore giving a better quality product.</a:t>
            </a:r>
            <a:br>
              <a:rPr lang="en-GB" sz="1600" dirty="0">
                <a:latin typeface="Arial" panose="020B0604020202020204" pitchFamily="34" charset="0"/>
                <a:cs typeface="Arial" panose="020B0604020202020204" pitchFamily="34" charset="0"/>
              </a:rPr>
            </a:br>
            <a:r>
              <a:rPr lang="en-GB" sz="1600" dirty="0">
                <a:latin typeface="Arial" panose="020B0604020202020204" pitchFamily="34" charset="0"/>
                <a:cs typeface="Arial" panose="020B0604020202020204" pitchFamily="34" charset="0"/>
              </a:rPr>
              <a:t>The moulding is left to cool before removing from the mould. The </a:t>
            </a:r>
            <a:r>
              <a:rPr lang="en-GB" sz="1600" b="1" dirty="0">
                <a:latin typeface="Arial" panose="020B0604020202020204" pitchFamily="34" charset="0"/>
                <a:cs typeface="Arial" panose="020B0604020202020204" pitchFamily="34" charset="0"/>
              </a:rPr>
              <a:t>moulding</a:t>
            </a:r>
            <a:r>
              <a:rPr lang="en-GB" sz="1600" dirty="0">
                <a:latin typeface="Arial" panose="020B0604020202020204" pitchFamily="34" charset="0"/>
                <a:cs typeface="Arial" panose="020B0604020202020204" pitchFamily="34" charset="0"/>
              </a:rPr>
              <a:t> takes on the shape of the mould cavity.</a:t>
            </a:r>
          </a:p>
        </p:txBody>
      </p:sp>
      <p:pic>
        <p:nvPicPr>
          <p:cNvPr id="2050"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32136" t="40848" r="32136" b="27761"/>
          <a:stretch/>
        </p:blipFill>
        <p:spPr bwMode="auto">
          <a:xfrm>
            <a:off x="2920160" y="7210656"/>
            <a:ext cx="4115885" cy="184679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5" name="TextBox 14"/>
          <p:cNvSpPr txBox="1"/>
          <p:nvPr/>
        </p:nvSpPr>
        <p:spPr>
          <a:xfrm>
            <a:off x="300403" y="7867380"/>
            <a:ext cx="1547226" cy="830997"/>
          </a:xfrm>
          <a:prstGeom prst="rect">
            <a:avLst/>
          </a:prstGeom>
          <a:noFill/>
        </p:spPr>
        <p:txBody>
          <a:bodyPr wrap="square" rtlCol="0">
            <a:spAutoFit/>
          </a:bodyPr>
          <a:lstStyle/>
          <a:p>
            <a:pPr algn="ctr"/>
            <a:r>
              <a:rPr lang="en-GB" sz="1600" b="1" dirty="0">
                <a:latin typeface="Arial" panose="020B0604020202020204" pitchFamily="34" charset="0"/>
                <a:cs typeface="Arial" panose="020B0604020202020204" pitchFamily="34" charset="0"/>
              </a:rPr>
              <a:t>Injection Moulding machine</a:t>
            </a:r>
            <a:endParaRPr lang="en-GB" sz="1600" dirty="0">
              <a:latin typeface="Arial" panose="020B0604020202020204" pitchFamily="34" charset="0"/>
              <a:cs typeface="Arial" panose="020B0604020202020204" pitchFamily="34" charset="0"/>
            </a:endParaRPr>
          </a:p>
        </p:txBody>
      </p:sp>
      <p:sp>
        <p:nvSpPr>
          <p:cNvPr id="14" name="TextBox 13">
            <a:extLst>
              <a:ext uri="{FF2B5EF4-FFF2-40B4-BE49-F238E27FC236}">
                <a16:creationId xmlns:a16="http://schemas.microsoft.com/office/drawing/2014/main" id="{726AC871-53E6-42AB-86D1-C35E258EA1E8}"/>
              </a:ext>
            </a:extLst>
          </p:cNvPr>
          <p:cNvSpPr txBox="1"/>
          <p:nvPr/>
        </p:nvSpPr>
        <p:spPr>
          <a:xfrm>
            <a:off x="7741085" y="7879094"/>
            <a:ext cx="4572000" cy="646331"/>
          </a:xfrm>
          <a:prstGeom prst="rect">
            <a:avLst/>
          </a:prstGeom>
          <a:noFill/>
        </p:spPr>
        <p:txBody>
          <a:bodyPr wrap="square" rtlCol="0">
            <a:spAutoFit/>
          </a:bodyPr>
          <a:lstStyle/>
          <a:p>
            <a:r>
              <a:rPr lang="en-GB" dirty="0"/>
              <a:t>Make a step by step (with diagrams and notes) flow chart of the injection moulding process.</a:t>
            </a:r>
          </a:p>
        </p:txBody>
      </p:sp>
    </p:spTree>
    <p:extLst>
      <p:ext uri="{BB962C8B-B14F-4D97-AF65-F5344CB8AC3E}">
        <p14:creationId xmlns:p14="http://schemas.microsoft.com/office/powerpoint/2010/main" val="140841708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8209154" y="108138"/>
            <a:ext cx="1459054" cy="338554"/>
          </a:xfrm>
          <a:prstGeom prst="rect">
            <a:avLst/>
          </a:prstGeom>
          <a:noFill/>
        </p:spPr>
        <p:txBody>
          <a:bodyPr wrap="none" rtlCol="0">
            <a:spAutoFit/>
          </a:bodyPr>
          <a:lstStyle/>
          <a:p>
            <a:r>
              <a:rPr lang="en-GB" sz="1600" dirty="0">
                <a:latin typeface="Arial" panose="020B0604020202020204" pitchFamily="34" charset="0"/>
                <a:cs typeface="Arial" panose="020B0604020202020204" pitchFamily="34" charset="0"/>
              </a:rPr>
              <a:t>Living Spaces</a:t>
            </a:r>
          </a:p>
        </p:txBody>
      </p:sp>
      <p:sp>
        <p:nvSpPr>
          <p:cNvPr id="4" name="TextBox 3"/>
          <p:cNvSpPr txBox="1"/>
          <p:nvPr/>
        </p:nvSpPr>
        <p:spPr>
          <a:xfrm>
            <a:off x="4469434" y="115210"/>
            <a:ext cx="744114" cy="338554"/>
          </a:xfrm>
          <a:prstGeom prst="rect">
            <a:avLst/>
          </a:prstGeom>
          <a:noFill/>
        </p:spPr>
        <p:txBody>
          <a:bodyPr wrap="none" rtlCol="0">
            <a:spAutoFit/>
          </a:bodyPr>
          <a:lstStyle/>
          <a:p>
            <a:r>
              <a:rPr lang="en-GB" sz="1600" dirty="0">
                <a:latin typeface="Adventurer Light SF" pitchFamily="2" charset="0"/>
              </a:rPr>
              <a:t>Design</a:t>
            </a:r>
          </a:p>
        </p:txBody>
      </p:sp>
      <p:sp>
        <p:nvSpPr>
          <p:cNvPr id="5" name="Rectangle 4"/>
          <p:cNvSpPr/>
          <p:nvPr/>
        </p:nvSpPr>
        <p:spPr>
          <a:xfrm>
            <a:off x="137786" y="137785"/>
            <a:ext cx="12526028" cy="9306839"/>
          </a:xfrm>
          <a:prstGeom prst="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00"/>
          </a:p>
        </p:txBody>
      </p:sp>
      <p:cxnSp>
        <p:nvCxnSpPr>
          <p:cNvPr id="7" name="Straight Connector 6"/>
          <p:cNvCxnSpPr>
            <a:cxnSpLocks/>
          </p:cNvCxnSpPr>
          <p:nvPr/>
        </p:nvCxnSpPr>
        <p:spPr>
          <a:xfrm>
            <a:off x="137786" y="406059"/>
            <a:ext cx="12526028"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flipV="1">
            <a:off x="5972931" y="115211"/>
            <a:ext cx="0" cy="290849"/>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13" name="TextBox 12"/>
          <p:cNvSpPr txBox="1"/>
          <p:nvPr/>
        </p:nvSpPr>
        <p:spPr>
          <a:xfrm>
            <a:off x="175413" y="487324"/>
            <a:ext cx="12363137" cy="1323439"/>
          </a:xfrm>
          <a:prstGeom prst="rect">
            <a:avLst/>
          </a:prstGeom>
          <a:noFill/>
        </p:spPr>
        <p:txBody>
          <a:bodyPr wrap="square" rtlCol="0">
            <a:spAutoFit/>
          </a:bodyPr>
          <a:lstStyle/>
          <a:p>
            <a:r>
              <a:rPr lang="en-GB" sz="1600" dirty="0">
                <a:latin typeface="Arial" panose="020B0604020202020204" pitchFamily="34" charset="0"/>
                <a:cs typeface="Arial" panose="020B0604020202020204" pitchFamily="34" charset="0"/>
              </a:rPr>
              <a:t>Task 11: Alessi produce a large variety of products. Look through the website to find products that you find interesting and place them below. </a:t>
            </a:r>
            <a:r>
              <a:rPr lang="en-GB" sz="1600" dirty="0">
                <a:hlinkClick r:id="rId2"/>
              </a:rPr>
              <a:t>https://www.alessi.com/gb_en/?gclid=EAIaIQobChMIh8zg6OCo6AIVwbHtCh3cuA9iEAAYASAAEgKMUfD_BwE&amp;gclsrc=aw.ds</a:t>
            </a:r>
            <a:endParaRPr lang="en-GB" sz="1600" dirty="0"/>
          </a:p>
          <a:p>
            <a:endParaRPr lang="en-GB" sz="1600" dirty="0">
              <a:latin typeface="Arial" panose="020B0604020202020204" pitchFamily="34" charset="0"/>
              <a:cs typeface="Arial" panose="020B0604020202020204" pitchFamily="34" charset="0"/>
            </a:endParaRPr>
          </a:p>
          <a:p>
            <a:r>
              <a:rPr lang="en-GB" sz="1600" dirty="0">
                <a:latin typeface="Arial" panose="020B0604020202020204" pitchFamily="34" charset="0"/>
                <a:cs typeface="Arial" panose="020B0604020202020204" pitchFamily="34" charset="0"/>
              </a:rPr>
              <a:t>Use influence from the style of Alessi to design a range of products in your home. Look around your home for inspiration in the products that you can design. You can do these designs on either paper or your </a:t>
            </a:r>
            <a:r>
              <a:rPr lang="en-GB" sz="1600" dirty="0" err="1">
                <a:latin typeface="Arial" panose="020B0604020202020204" pitchFamily="34" charset="0"/>
                <a:cs typeface="Arial" panose="020B0604020202020204" pitchFamily="34" charset="0"/>
              </a:rPr>
              <a:t>ipad</a:t>
            </a:r>
            <a:r>
              <a:rPr lang="en-GB" sz="1600" dirty="0">
                <a:latin typeface="Arial" panose="020B0604020202020204" pitchFamily="34" charset="0"/>
                <a:cs typeface="Arial" panose="020B0604020202020204" pitchFamily="34" charset="0"/>
              </a:rPr>
              <a:t>. Place them on the next page. </a:t>
            </a:r>
          </a:p>
        </p:txBody>
      </p:sp>
    </p:spTree>
    <p:extLst>
      <p:ext uri="{BB962C8B-B14F-4D97-AF65-F5344CB8AC3E}">
        <p14:creationId xmlns:p14="http://schemas.microsoft.com/office/powerpoint/2010/main" val="21833958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8209154" y="108138"/>
            <a:ext cx="1459054" cy="338554"/>
          </a:xfrm>
          <a:prstGeom prst="rect">
            <a:avLst/>
          </a:prstGeom>
          <a:noFill/>
        </p:spPr>
        <p:txBody>
          <a:bodyPr wrap="none" rtlCol="0">
            <a:spAutoFit/>
          </a:bodyPr>
          <a:lstStyle/>
          <a:p>
            <a:r>
              <a:rPr lang="en-GB" sz="1600" dirty="0">
                <a:latin typeface="Arial" panose="020B0604020202020204" pitchFamily="34" charset="0"/>
                <a:cs typeface="Arial" panose="020B0604020202020204" pitchFamily="34" charset="0"/>
              </a:rPr>
              <a:t>Living Spaces</a:t>
            </a:r>
          </a:p>
        </p:txBody>
      </p:sp>
      <p:sp>
        <p:nvSpPr>
          <p:cNvPr id="4" name="TextBox 3"/>
          <p:cNvSpPr txBox="1"/>
          <p:nvPr/>
        </p:nvSpPr>
        <p:spPr>
          <a:xfrm>
            <a:off x="4469434" y="115210"/>
            <a:ext cx="744114" cy="338554"/>
          </a:xfrm>
          <a:prstGeom prst="rect">
            <a:avLst/>
          </a:prstGeom>
          <a:noFill/>
        </p:spPr>
        <p:txBody>
          <a:bodyPr wrap="none" rtlCol="0">
            <a:spAutoFit/>
          </a:bodyPr>
          <a:lstStyle/>
          <a:p>
            <a:r>
              <a:rPr lang="en-GB" sz="1600" dirty="0">
                <a:latin typeface="Adventurer Light SF" pitchFamily="2" charset="0"/>
              </a:rPr>
              <a:t>Design</a:t>
            </a:r>
          </a:p>
        </p:txBody>
      </p:sp>
      <p:sp>
        <p:nvSpPr>
          <p:cNvPr id="5" name="Rectangle 4"/>
          <p:cNvSpPr/>
          <p:nvPr/>
        </p:nvSpPr>
        <p:spPr>
          <a:xfrm>
            <a:off x="137786" y="137785"/>
            <a:ext cx="12526028" cy="9306839"/>
          </a:xfrm>
          <a:prstGeom prst="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00"/>
          </a:p>
        </p:txBody>
      </p:sp>
      <p:cxnSp>
        <p:nvCxnSpPr>
          <p:cNvPr id="7" name="Straight Connector 6"/>
          <p:cNvCxnSpPr>
            <a:cxnSpLocks/>
          </p:cNvCxnSpPr>
          <p:nvPr/>
        </p:nvCxnSpPr>
        <p:spPr>
          <a:xfrm>
            <a:off x="137786" y="406059"/>
            <a:ext cx="12526028"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flipV="1">
            <a:off x="5972931" y="115211"/>
            <a:ext cx="0" cy="290849"/>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0107934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8209154" y="108138"/>
            <a:ext cx="1459054" cy="338554"/>
          </a:xfrm>
          <a:prstGeom prst="rect">
            <a:avLst/>
          </a:prstGeom>
          <a:noFill/>
        </p:spPr>
        <p:txBody>
          <a:bodyPr wrap="none" rtlCol="0">
            <a:spAutoFit/>
          </a:bodyPr>
          <a:lstStyle/>
          <a:p>
            <a:r>
              <a:rPr lang="en-GB" sz="1600" dirty="0">
                <a:latin typeface="Arial" panose="020B0604020202020204" pitchFamily="34" charset="0"/>
                <a:cs typeface="Arial" panose="020B0604020202020204" pitchFamily="34" charset="0"/>
              </a:rPr>
              <a:t>Living Spaces</a:t>
            </a:r>
          </a:p>
        </p:txBody>
      </p:sp>
      <p:sp>
        <p:nvSpPr>
          <p:cNvPr id="4" name="TextBox 3"/>
          <p:cNvSpPr txBox="1"/>
          <p:nvPr/>
        </p:nvSpPr>
        <p:spPr>
          <a:xfrm>
            <a:off x="4469434" y="115210"/>
            <a:ext cx="744114" cy="338554"/>
          </a:xfrm>
          <a:prstGeom prst="rect">
            <a:avLst/>
          </a:prstGeom>
          <a:noFill/>
        </p:spPr>
        <p:txBody>
          <a:bodyPr wrap="none" rtlCol="0">
            <a:spAutoFit/>
          </a:bodyPr>
          <a:lstStyle/>
          <a:p>
            <a:r>
              <a:rPr lang="en-GB" sz="1600" dirty="0">
                <a:latin typeface="Adventurer Light SF" pitchFamily="2" charset="0"/>
              </a:rPr>
              <a:t>Design</a:t>
            </a:r>
          </a:p>
        </p:txBody>
      </p:sp>
      <p:sp>
        <p:nvSpPr>
          <p:cNvPr id="5" name="Rectangle 4"/>
          <p:cNvSpPr/>
          <p:nvPr/>
        </p:nvSpPr>
        <p:spPr>
          <a:xfrm>
            <a:off x="137786" y="137785"/>
            <a:ext cx="12526028" cy="9306839"/>
          </a:xfrm>
          <a:prstGeom prst="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00"/>
          </a:p>
        </p:txBody>
      </p:sp>
      <p:cxnSp>
        <p:nvCxnSpPr>
          <p:cNvPr id="7" name="Straight Connector 6"/>
          <p:cNvCxnSpPr>
            <a:cxnSpLocks/>
          </p:cNvCxnSpPr>
          <p:nvPr/>
        </p:nvCxnSpPr>
        <p:spPr>
          <a:xfrm>
            <a:off x="137786" y="406059"/>
            <a:ext cx="12526028"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flipV="1">
            <a:off x="5972931" y="115211"/>
            <a:ext cx="0" cy="290849"/>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10" name="Rectangle 9">
            <a:extLst>
              <a:ext uri="{FF2B5EF4-FFF2-40B4-BE49-F238E27FC236}">
                <a16:creationId xmlns:a16="http://schemas.microsoft.com/office/drawing/2014/main" id="{A7CA03EE-499B-4599-AE8F-902272D0628B}"/>
              </a:ext>
            </a:extLst>
          </p:cNvPr>
          <p:cNvSpPr/>
          <p:nvPr/>
        </p:nvSpPr>
        <p:spPr>
          <a:xfrm>
            <a:off x="4598131" y="637299"/>
            <a:ext cx="2989023" cy="383182"/>
          </a:xfrm>
          <a:prstGeom prst="rect">
            <a:avLst/>
          </a:prstGeom>
        </p:spPr>
        <p:txBody>
          <a:bodyPr wrap="none">
            <a:spAutoFit/>
          </a:bodyPr>
          <a:lstStyle/>
          <a:p>
            <a:r>
              <a:rPr lang="en-GB" sz="1890" dirty="0">
                <a:hlinkClick r:id="rId2"/>
              </a:rPr>
              <a:t>https://www.tinkercad.com/</a:t>
            </a:r>
            <a:endParaRPr lang="en-GB" sz="1890" dirty="0"/>
          </a:p>
        </p:txBody>
      </p:sp>
      <p:pic>
        <p:nvPicPr>
          <p:cNvPr id="11" name="Picture 10">
            <a:extLst>
              <a:ext uri="{FF2B5EF4-FFF2-40B4-BE49-F238E27FC236}">
                <a16:creationId xmlns:a16="http://schemas.microsoft.com/office/drawing/2014/main" id="{99DCD216-E21F-4261-BAD1-004BC053B566}"/>
              </a:ext>
            </a:extLst>
          </p:cNvPr>
          <p:cNvPicPr>
            <a:picLocks noChangeAspect="1"/>
          </p:cNvPicPr>
          <p:nvPr/>
        </p:nvPicPr>
        <p:blipFill>
          <a:blip r:embed="rId3"/>
          <a:stretch>
            <a:fillRect/>
          </a:stretch>
        </p:blipFill>
        <p:spPr>
          <a:xfrm>
            <a:off x="401692" y="2795925"/>
            <a:ext cx="11958913" cy="4243702"/>
          </a:xfrm>
          <a:prstGeom prst="rect">
            <a:avLst/>
          </a:prstGeom>
        </p:spPr>
      </p:pic>
      <p:sp>
        <p:nvSpPr>
          <p:cNvPr id="12" name="TextBox 11">
            <a:extLst>
              <a:ext uri="{FF2B5EF4-FFF2-40B4-BE49-F238E27FC236}">
                <a16:creationId xmlns:a16="http://schemas.microsoft.com/office/drawing/2014/main" id="{540079F1-3E18-40CB-BEBE-EC1E9ACA5544}"/>
              </a:ext>
            </a:extLst>
          </p:cNvPr>
          <p:cNvSpPr txBox="1"/>
          <p:nvPr/>
        </p:nvSpPr>
        <p:spPr>
          <a:xfrm>
            <a:off x="313151" y="1067073"/>
            <a:ext cx="12225397" cy="1255728"/>
          </a:xfrm>
          <a:prstGeom prst="rect">
            <a:avLst/>
          </a:prstGeom>
          <a:noFill/>
        </p:spPr>
        <p:txBody>
          <a:bodyPr wrap="square" rtlCol="0">
            <a:spAutoFit/>
          </a:bodyPr>
          <a:lstStyle/>
          <a:p>
            <a:endParaRPr lang="en-GB" sz="1890" dirty="0"/>
          </a:p>
          <a:p>
            <a:r>
              <a:rPr lang="en-GB" sz="1890" dirty="0"/>
              <a:t>Task 12: Work through the </a:t>
            </a:r>
            <a:r>
              <a:rPr lang="en-GB" sz="1890" dirty="0" err="1"/>
              <a:t>TinkerCAD</a:t>
            </a:r>
            <a:r>
              <a:rPr lang="en-GB" sz="1890" dirty="0"/>
              <a:t> tutorial using the link above. Post evidence of some of the stages on the next page.</a:t>
            </a:r>
          </a:p>
          <a:p>
            <a:endParaRPr lang="en-GB" sz="1890" dirty="0"/>
          </a:p>
          <a:p>
            <a:r>
              <a:rPr lang="en-GB" sz="1890" dirty="0"/>
              <a:t>Extension: Follow the animal tutorial to make an animal of your choice.</a:t>
            </a:r>
          </a:p>
        </p:txBody>
      </p:sp>
      <p:sp>
        <p:nvSpPr>
          <p:cNvPr id="13" name="TextBox 12">
            <a:extLst>
              <a:ext uri="{FF2B5EF4-FFF2-40B4-BE49-F238E27FC236}">
                <a16:creationId xmlns:a16="http://schemas.microsoft.com/office/drawing/2014/main" id="{41E1AF43-F7E8-4C72-A378-736935A1F88C}"/>
              </a:ext>
            </a:extLst>
          </p:cNvPr>
          <p:cNvSpPr txBox="1"/>
          <p:nvPr/>
        </p:nvSpPr>
        <p:spPr>
          <a:xfrm>
            <a:off x="401692" y="7361321"/>
            <a:ext cx="9996004" cy="1546577"/>
          </a:xfrm>
          <a:prstGeom prst="rect">
            <a:avLst/>
          </a:prstGeom>
          <a:noFill/>
        </p:spPr>
        <p:txBody>
          <a:bodyPr wrap="square" rtlCol="0">
            <a:spAutoFit/>
          </a:bodyPr>
          <a:lstStyle/>
          <a:p>
            <a:r>
              <a:rPr lang="en-GB" sz="1890" dirty="0"/>
              <a:t>Tutorials:</a:t>
            </a:r>
          </a:p>
          <a:p>
            <a:endParaRPr lang="en-GB" sz="1890" dirty="0"/>
          </a:p>
          <a:p>
            <a:r>
              <a:rPr lang="en-GB" sz="1890" dirty="0">
                <a:hlinkClick r:id="rId4"/>
              </a:rPr>
              <a:t>https://www.youtube.com/watch?v=60xfIu-lqAs</a:t>
            </a:r>
            <a:endParaRPr lang="en-GB" sz="1890" dirty="0"/>
          </a:p>
          <a:p>
            <a:endParaRPr lang="en-GB" sz="1890" dirty="0"/>
          </a:p>
          <a:p>
            <a:r>
              <a:rPr lang="en-GB" sz="1890" dirty="0">
                <a:hlinkClick r:id="rId5"/>
              </a:rPr>
              <a:t>https://www.youtube.com/watch?v=GcD0vKjoUyg</a:t>
            </a:r>
            <a:endParaRPr lang="en-GB" sz="1890" dirty="0"/>
          </a:p>
        </p:txBody>
      </p:sp>
    </p:spTree>
    <p:extLst>
      <p:ext uri="{BB962C8B-B14F-4D97-AF65-F5344CB8AC3E}">
        <p14:creationId xmlns:p14="http://schemas.microsoft.com/office/powerpoint/2010/main" val="213097402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8209154" y="108138"/>
            <a:ext cx="1459054" cy="338554"/>
          </a:xfrm>
          <a:prstGeom prst="rect">
            <a:avLst/>
          </a:prstGeom>
          <a:noFill/>
        </p:spPr>
        <p:txBody>
          <a:bodyPr wrap="none" rtlCol="0">
            <a:spAutoFit/>
          </a:bodyPr>
          <a:lstStyle/>
          <a:p>
            <a:r>
              <a:rPr lang="en-GB" sz="1600" dirty="0">
                <a:latin typeface="Arial" panose="020B0604020202020204" pitchFamily="34" charset="0"/>
                <a:cs typeface="Arial" panose="020B0604020202020204" pitchFamily="34" charset="0"/>
              </a:rPr>
              <a:t>Living Spaces</a:t>
            </a:r>
          </a:p>
        </p:txBody>
      </p:sp>
      <p:sp>
        <p:nvSpPr>
          <p:cNvPr id="4" name="TextBox 3"/>
          <p:cNvSpPr txBox="1"/>
          <p:nvPr/>
        </p:nvSpPr>
        <p:spPr>
          <a:xfrm>
            <a:off x="4469434" y="115210"/>
            <a:ext cx="744114" cy="338554"/>
          </a:xfrm>
          <a:prstGeom prst="rect">
            <a:avLst/>
          </a:prstGeom>
          <a:noFill/>
        </p:spPr>
        <p:txBody>
          <a:bodyPr wrap="none" rtlCol="0">
            <a:spAutoFit/>
          </a:bodyPr>
          <a:lstStyle/>
          <a:p>
            <a:r>
              <a:rPr lang="en-GB" sz="1600" dirty="0">
                <a:latin typeface="Adventurer Light SF" pitchFamily="2" charset="0"/>
              </a:rPr>
              <a:t>Design</a:t>
            </a:r>
          </a:p>
        </p:txBody>
      </p:sp>
      <p:sp>
        <p:nvSpPr>
          <p:cNvPr id="5" name="Rectangle 4"/>
          <p:cNvSpPr/>
          <p:nvPr/>
        </p:nvSpPr>
        <p:spPr>
          <a:xfrm>
            <a:off x="137786" y="137785"/>
            <a:ext cx="12526028" cy="9306839"/>
          </a:xfrm>
          <a:prstGeom prst="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00"/>
          </a:p>
        </p:txBody>
      </p:sp>
      <p:cxnSp>
        <p:nvCxnSpPr>
          <p:cNvPr id="7" name="Straight Connector 6"/>
          <p:cNvCxnSpPr>
            <a:cxnSpLocks/>
          </p:cNvCxnSpPr>
          <p:nvPr/>
        </p:nvCxnSpPr>
        <p:spPr>
          <a:xfrm>
            <a:off x="137786" y="406059"/>
            <a:ext cx="12526028"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flipV="1">
            <a:off x="5972931" y="115211"/>
            <a:ext cx="0" cy="290849"/>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9981694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8209154" y="108138"/>
            <a:ext cx="1459054" cy="338554"/>
          </a:xfrm>
          <a:prstGeom prst="rect">
            <a:avLst/>
          </a:prstGeom>
          <a:noFill/>
        </p:spPr>
        <p:txBody>
          <a:bodyPr wrap="none" rtlCol="0">
            <a:spAutoFit/>
          </a:bodyPr>
          <a:lstStyle/>
          <a:p>
            <a:r>
              <a:rPr lang="en-GB" sz="1600" dirty="0">
                <a:latin typeface="Arial" panose="020B0604020202020204" pitchFamily="34" charset="0"/>
                <a:cs typeface="Arial" panose="020B0604020202020204" pitchFamily="34" charset="0"/>
              </a:rPr>
              <a:t>Living Spaces</a:t>
            </a:r>
          </a:p>
        </p:txBody>
      </p:sp>
      <p:sp>
        <p:nvSpPr>
          <p:cNvPr id="4" name="TextBox 3"/>
          <p:cNvSpPr txBox="1"/>
          <p:nvPr/>
        </p:nvSpPr>
        <p:spPr>
          <a:xfrm>
            <a:off x="4469434" y="115210"/>
            <a:ext cx="744114" cy="338554"/>
          </a:xfrm>
          <a:prstGeom prst="rect">
            <a:avLst/>
          </a:prstGeom>
          <a:noFill/>
        </p:spPr>
        <p:txBody>
          <a:bodyPr wrap="none" rtlCol="0">
            <a:spAutoFit/>
          </a:bodyPr>
          <a:lstStyle/>
          <a:p>
            <a:r>
              <a:rPr lang="en-GB" sz="1600" dirty="0">
                <a:latin typeface="Adventurer Light SF" pitchFamily="2" charset="0"/>
              </a:rPr>
              <a:t>Design</a:t>
            </a:r>
          </a:p>
        </p:txBody>
      </p:sp>
      <p:sp>
        <p:nvSpPr>
          <p:cNvPr id="5" name="Rectangle 4"/>
          <p:cNvSpPr/>
          <p:nvPr/>
        </p:nvSpPr>
        <p:spPr>
          <a:xfrm>
            <a:off x="137786" y="137785"/>
            <a:ext cx="12526028" cy="9306839"/>
          </a:xfrm>
          <a:prstGeom prst="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00"/>
          </a:p>
        </p:txBody>
      </p:sp>
      <p:cxnSp>
        <p:nvCxnSpPr>
          <p:cNvPr id="7" name="Straight Connector 6"/>
          <p:cNvCxnSpPr>
            <a:cxnSpLocks/>
          </p:cNvCxnSpPr>
          <p:nvPr/>
        </p:nvCxnSpPr>
        <p:spPr>
          <a:xfrm>
            <a:off x="137786" y="406059"/>
            <a:ext cx="12526028"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flipV="1">
            <a:off x="5972931" y="115211"/>
            <a:ext cx="0" cy="290849"/>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9" name="Rectangle 8">
            <a:extLst>
              <a:ext uri="{FF2B5EF4-FFF2-40B4-BE49-F238E27FC236}">
                <a16:creationId xmlns:a16="http://schemas.microsoft.com/office/drawing/2014/main" id="{30C60BEA-A904-42E3-A560-152F1E8733FA}"/>
              </a:ext>
            </a:extLst>
          </p:cNvPr>
          <p:cNvSpPr/>
          <p:nvPr/>
        </p:nvSpPr>
        <p:spPr>
          <a:xfrm>
            <a:off x="4970280" y="929043"/>
            <a:ext cx="2861040" cy="369332"/>
          </a:xfrm>
          <a:prstGeom prst="rect">
            <a:avLst/>
          </a:prstGeom>
        </p:spPr>
        <p:txBody>
          <a:bodyPr wrap="none">
            <a:spAutoFit/>
          </a:bodyPr>
          <a:lstStyle/>
          <a:p>
            <a:r>
              <a:rPr lang="en-GB" dirty="0">
                <a:hlinkClick r:id="rId2"/>
              </a:rPr>
              <a:t>https://www.tinkercad.com/</a:t>
            </a:r>
            <a:endParaRPr lang="en-GB" dirty="0"/>
          </a:p>
        </p:txBody>
      </p:sp>
      <p:sp>
        <p:nvSpPr>
          <p:cNvPr id="10" name="TextBox 9">
            <a:extLst>
              <a:ext uri="{FF2B5EF4-FFF2-40B4-BE49-F238E27FC236}">
                <a16:creationId xmlns:a16="http://schemas.microsoft.com/office/drawing/2014/main" id="{F1361E79-303D-4585-843F-3D8F1CB49820}"/>
              </a:ext>
            </a:extLst>
          </p:cNvPr>
          <p:cNvSpPr txBox="1"/>
          <p:nvPr/>
        </p:nvSpPr>
        <p:spPr>
          <a:xfrm>
            <a:off x="304800" y="1320299"/>
            <a:ext cx="12191999" cy="1477328"/>
          </a:xfrm>
          <a:prstGeom prst="rect">
            <a:avLst/>
          </a:prstGeom>
          <a:noFill/>
        </p:spPr>
        <p:txBody>
          <a:bodyPr wrap="square" rtlCol="0">
            <a:spAutoFit/>
          </a:bodyPr>
          <a:lstStyle/>
          <a:p>
            <a:endParaRPr lang="en-GB" dirty="0"/>
          </a:p>
          <a:p>
            <a:r>
              <a:rPr lang="en-GB" dirty="0"/>
              <a:t>Task 13: Use </a:t>
            </a:r>
            <a:r>
              <a:rPr lang="en-GB" dirty="0" err="1"/>
              <a:t>TinkerCAD</a:t>
            </a:r>
            <a:r>
              <a:rPr lang="en-GB" dirty="0"/>
              <a:t> to create some of the designs that you have created in task 11. Present these designs on the next slide. </a:t>
            </a:r>
          </a:p>
          <a:p>
            <a:endParaRPr lang="en-GB" dirty="0"/>
          </a:p>
          <a:p>
            <a:r>
              <a:rPr lang="en-GB" dirty="0"/>
              <a:t>Advanced tutorials: </a:t>
            </a:r>
            <a:r>
              <a:rPr lang="en-GB" dirty="0">
                <a:hlinkClick r:id="rId3"/>
              </a:rPr>
              <a:t>https://www.youtube.com/watch?v=qaCCji-nLVc</a:t>
            </a:r>
            <a:r>
              <a:rPr lang="en-GB" dirty="0"/>
              <a:t>, </a:t>
            </a:r>
            <a:r>
              <a:rPr lang="en-GB" dirty="0">
                <a:hlinkClick r:id="rId4"/>
              </a:rPr>
              <a:t>https://www.youtube.com/watch?v=2JFxtUIOnEI&amp;list=PL90LC6zq_Lzf9tHyFPzX_9OA35BFTfEBs</a:t>
            </a:r>
            <a:endParaRPr lang="en-GB" dirty="0"/>
          </a:p>
        </p:txBody>
      </p:sp>
      <p:pic>
        <p:nvPicPr>
          <p:cNvPr id="11" name="Picture 2" descr="Image result for tinker cad designs">
            <a:extLst>
              <a:ext uri="{FF2B5EF4-FFF2-40B4-BE49-F238E27FC236}">
                <a16:creationId xmlns:a16="http://schemas.microsoft.com/office/drawing/2014/main" id="{8FFF6B49-9972-4563-9345-9BCCC573EC55}"/>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04800" y="3919236"/>
            <a:ext cx="12192000" cy="449676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9120602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098A068D-7661-4BB6-9129-0DE9BEE748DB}"/>
              </a:ext>
            </a:extLst>
          </p:cNvPr>
          <p:cNvSpPr/>
          <p:nvPr/>
        </p:nvSpPr>
        <p:spPr>
          <a:xfrm>
            <a:off x="2929180" y="187889"/>
            <a:ext cx="9713954" cy="2722278"/>
          </a:xfrm>
          <a:prstGeom prst="rect">
            <a:avLst/>
          </a:prstGeom>
          <a:solidFill>
            <a:srgbClr val="2734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Rectangle 4"/>
          <p:cNvSpPr/>
          <p:nvPr/>
        </p:nvSpPr>
        <p:spPr>
          <a:xfrm>
            <a:off x="158466" y="187889"/>
            <a:ext cx="12500203" cy="9294313"/>
          </a:xfrm>
          <a:prstGeom prst="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08"/>
          </a:p>
        </p:txBody>
      </p:sp>
      <p:sp>
        <p:nvSpPr>
          <p:cNvPr id="3" name="TextBox 2">
            <a:extLst>
              <a:ext uri="{FF2B5EF4-FFF2-40B4-BE49-F238E27FC236}">
                <a16:creationId xmlns:a16="http://schemas.microsoft.com/office/drawing/2014/main" id="{187CC63F-DD27-4E54-8BCF-577ED82D36B2}"/>
              </a:ext>
            </a:extLst>
          </p:cNvPr>
          <p:cNvSpPr txBox="1"/>
          <p:nvPr/>
        </p:nvSpPr>
        <p:spPr>
          <a:xfrm>
            <a:off x="2944715" y="338201"/>
            <a:ext cx="9713954" cy="2308324"/>
          </a:xfrm>
          <a:prstGeom prst="rect">
            <a:avLst/>
          </a:prstGeom>
          <a:noFill/>
          <a:ln>
            <a:noFill/>
          </a:ln>
        </p:spPr>
        <p:txBody>
          <a:bodyPr wrap="square" rtlCol="0">
            <a:spAutoFit/>
          </a:bodyPr>
          <a:lstStyle/>
          <a:p>
            <a:pPr algn="r"/>
            <a:r>
              <a:rPr lang="en-GB" sz="7200" b="1" dirty="0">
                <a:solidFill>
                  <a:srgbClr val="FFFFFF"/>
                </a:solidFill>
                <a:latin typeface="Agent Orange" panose="00000400000000000000" pitchFamily="2" charset="0"/>
                <a:cs typeface="Agent Orange" panose="00000400000000000000" pitchFamily="2" charset="0"/>
              </a:rPr>
              <a:t>Year 8</a:t>
            </a:r>
          </a:p>
          <a:p>
            <a:pPr algn="r"/>
            <a:r>
              <a:rPr lang="en-GB" sz="7200" b="1" dirty="0">
                <a:solidFill>
                  <a:srgbClr val="FFFFFF"/>
                </a:solidFill>
                <a:latin typeface="Agent Orange" panose="00000400000000000000" pitchFamily="2" charset="0"/>
                <a:cs typeface="Agent Orange" panose="00000400000000000000" pitchFamily="2" charset="0"/>
              </a:rPr>
              <a:t>Google Classroom Codes</a:t>
            </a:r>
          </a:p>
        </p:txBody>
      </p:sp>
      <p:pic>
        <p:nvPicPr>
          <p:cNvPr id="4" name="Picture 3" descr="A close up of a sign&#10;&#10;Description automatically generated">
            <a:extLst>
              <a:ext uri="{FF2B5EF4-FFF2-40B4-BE49-F238E27FC236}">
                <a16:creationId xmlns:a16="http://schemas.microsoft.com/office/drawing/2014/main" id="{BAB2BB71-5B7E-0C43-8B95-959EF71D05A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57840" y="338201"/>
            <a:ext cx="2571966" cy="2571966"/>
          </a:xfrm>
          <a:prstGeom prst="rect">
            <a:avLst/>
          </a:prstGeom>
        </p:spPr>
      </p:pic>
      <p:graphicFrame>
        <p:nvGraphicFramePr>
          <p:cNvPr id="2" name="Table 1">
            <a:extLst>
              <a:ext uri="{FF2B5EF4-FFF2-40B4-BE49-F238E27FC236}">
                <a16:creationId xmlns:a16="http://schemas.microsoft.com/office/drawing/2014/main" id="{C5C0E984-CC3B-9C47-8E14-58AD050D4050}"/>
              </a:ext>
            </a:extLst>
          </p:cNvPr>
          <p:cNvGraphicFramePr>
            <a:graphicFrameLocks noGrp="1"/>
          </p:cNvGraphicFramePr>
          <p:nvPr>
            <p:extLst>
              <p:ext uri="{D42A27DB-BD31-4B8C-83A1-F6EECF244321}">
                <p14:modId xmlns:p14="http://schemas.microsoft.com/office/powerpoint/2010/main" val="4118833944"/>
              </p:ext>
            </p:extLst>
          </p:nvPr>
        </p:nvGraphicFramePr>
        <p:xfrm>
          <a:off x="2141367" y="3226661"/>
          <a:ext cx="8534400" cy="4383024"/>
        </p:xfrm>
        <a:graphic>
          <a:graphicData uri="http://schemas.openxmlformats.org/drawingml/2006/table">
            <a:tbl>
              <a:tblPr firstRow="1" bandRow="1">
                <a:tableStyleId>{5C22544A-7EE6-4342-B048-85BDC9FD1C3A}</a:tableStyleId>
              </a:tblPr>
              <a:tblGrid>
                <a:gridCol w="4267200">
                  <a:extLst>
                    <a:ext uri="{9D8B030D-6E8A-4147-A177-3AD203B41FA5}">
                      <a16:colId xmlns:a16="http://schemas.microsoft.com/office/drawing/2014/main" val="572819429"/>
                    </a:ext>
                  </a:extLst>
                </a:gridCol>
                <a:gridCol w="4267200">
                  <a:extLst>
                    <a:ext uri="{9D8B030D-6E8A-4147-A177-3AD203B41FA5}">
                      <a16:colId xmlns:a16="http://schemas.microsoft.com/office/drawing/2014/main" val="1015197799"/>
                    </a:ext>
                  </a:extLst>
                </a:gridCol>
              </a:tblGrid>
              <a:tr h="370840">
                <a:tc>
                  <a:txBody>
                    <a:bodyPr/>
                    <a:lstStyle/>
                    <a:p>
                      <a:pPr algn="ctr"/>
                      <a:r>
                        <a:rPr lang="en-US" sz="3200" dirty="0"/>
                        <a:t>Class </a:t>
                      </a:r>
                    </a:p>
                  </a:txBody>
                  <a:tcPr/>
                </a:tc>
                <a:tc>
                  <a:txBody>
                    <a:bodyPr/>
                    <a:lstStyle/>
                    <a:p>
                      <a:pPr algn="ctr"/>
                      <a:r>
                        <a:rPr lang="en-US" sz="3200" dirty="0"/>
                        <a:t>Class Code</a:t>
                      </a:r>
                    </a:p>
                  </a:txBody>
                  <a:tcPr/>
                </a:tc>
                <a:extLst>
                  <a:ext uri="{0D108BD9-81ED-4DB2-BD59-A6C34878D82A}">
                    <a16:rowId xmlns:a16="http://schemas.microsoft.com/office/drawing/2014/main" val="2339673166"/>
                  </a:ext>
                </a:extLst>
              </a:tr>
              <a:tr h="370840">
                <a:tc>
                  <a:txBody>
                    <a:bodyPr/>
                    <a:lstStyle/>
                    <a:p>
                      <a:pPr algn="ctr"/>
                      <a:r>
                        <a:rPr lang="en-US" dirty="0"/>
                        <a:t>8-1</a:t>
                      </a:r>
                    </a:p>
                  </a:txBody>
                  <a:tcPr/>
                </a:tc>
                <a:tc>
                  <a:txBody>
                    <a:bodyPr/>
                    <a:lstStyle/>
                    <a:p>
                      <a:pPr algn="ctr"/>
                      <a:r>
                        <a:rPr lang="en-GB" sz="2520" b="0" i="0" kern="1200" dirty="0" err="1">
                          <a:solidFill>
                            <a:schemeClr val="dk1"/>
                          </a:solidFill>
                          <a:effectLst/>
                          <a:latin typeface="+mn-lt"/>
                          <a:ea typeface="+mn-ea"/>
                          <a:cs typeface="+mn-cs"/>
                        </a:rPr>
                        <a:t>vdfjbzg</a:t>
                      </a:r>
                      <a:endParaRPr lang="en-US" dirty="0"/>
                    </a:p>
                  </a:txBody>
                  <a:tcPr/>
                </a:tc>
                <a:extLst>
                  <a:ext uri="{0D108BD9-81ED-4DB2-BD59-A6C34878D82A}">
                    <a16:rowId xmlns:a16="http://schemas.microsoft.com/office/drawing/2014/main" val="782524327"/>
                  </a:ext>
                </a:extLst>
              </a:tr>
              <a:tr h="370840">
                <a:tc>
                  <a:txBody>
                    <a:bodyPr/>
                    <a:lstStyle/>
                    <a:p>
                      <a:pPr algn="ctr"/>
                      <a:r>
                        <a:rPr lang="en-US" dirty="0"/>
                        <a:t>8-2</a:t>
                      </a:r>
                    </a:p>
                  </a:txBody>
                  <a:tcPr/>
                </a:tc>
                <a:tc>
                  <a:txBody>
                    <a:bodyPr/>
                    <a:lstStyle/>
                    <a:p>
                      <a:pPr algn="ctr"/>
                      <a:r>
                        <a:rPr lang="en-GB" sz="2520" b="0" i="0" kern="1200" dirty="0">
                          <a:solidFill>
                            <a:schemeClr val="dk1"/>
                          </a:solidFill>
                          <a:effectLst/>
                          <a:latin typeface="+mn-lt"/>
                          <a:ea typeface="+mn-ea"/>
                          <a:cs typeface="+mn-cs"/>
                        </a:rPr>
                        <a:t>ffs2iss</a:t>
                      </a:r>
                      <a:endParaRPr lang="en-US" dirty="0"/>
                    </a:p>
                  </a:txBody>
                  <a:tcPr/>
                </a:tc>
                <a:extLst>
                  <a:ext uri="{0D108BD9-81ED-4DB2-BD59-A6C34878D82A}">
                    <a16:rowId xmlns:a16="http://schemas.microsoft.com/office/drawing/2014/main" val="3022991114"/>
                  </a:ext>
                </a:extLst>
              </a:tr>
              <a:tr h="370840">
                <a:tc>
                  <a:txBody>
                    <a:bodyPr/>
                    <a:lstStyle/>
                    <a:p>
                      <a:pPr algn="ctr"/>
                      <a:r>
                        <a:rPr lang="en-US" dirty="0"/>
                        <a:t>8-3</a:t>
                      </a:r>
                    </a:p>
                  </a:txBody>
                  <a:tcPr/>
                </a:tc>
                <a:tc>
                  <a:txBody>
                    <a:bodyPr/>
                    <a:lstStyle/>
                    <a:p>
                      <a:pPr algn="ctr"/>
                      <a:r>
                        <a:rPr lang="en-GB" sz="2520" b="0" i="0" kern="1200" dirty="0" err="1">
                          <a:solidFill>
                            <a:schemeClr val="dk1"/>
                          </a:solidFill>
                          <a:effectLst/>
                          <a:latin typeface="+mn-lt"/>
                          <a:ea typeface="+mn-ea"/>
                          <a:cs typeface="+mn-cs"/>
                        </a:rPr>
                        <a:t>scuajeb</a:t>
                      </a:r>
                      <a:endParaRPr lang="en-US" dirty="0"/>
                    </a:p>
                  </a:txBody>
                  <a:tcPr/>
                </a:tc>
                <a:extLst>
                  <a:ext uri="{0D108BD9-81ED-4DB2-BD59-A6C34878D82A}">
                    <a16:rowId xmlns:a16="http://schemas.microsoft.com/office/drawing/2014/main" val="742406570"/>
                  </a:ext>
                </a:extLst>
              </a:tr>
              <a:tr h="370840">
                <a:tc>
                  <a:txBody>
                    <a:bodyPr/>
                    <a:lstStyle/>
                    <a:p>
                      <a:pPr algn="ctr"/>
                      <a:r>
                        <a:rPr lang="en-US" dirty="0"/>
                        <a:t>8-4</a:t>
                      </a:r>
                    </a:p>
                  </a:txBody>
                  <a:tcPr/>
                </a:tc>
                <a:tc>
                  <a:txBody>
                    <a:bodyPr/>
                    <a:lstStyle/>
                    <a:p>
                      <a:pPr algn="ctr"/>
                      <a:r>
                        <a:rPr lang="en-GB" sz="2520" b="0" i="0" kern="1200" dirty="0">
                          <a:solidFill>
                            <a:schemeClr val="dk1"/>
                          </a:solidFill>
                          <a:effectLst/>
                          <a:latin typeface="+mn-lt"/>
                          <a:ea typeface="+mn-ea"/>
                          <a:cs typeface="+mn-cs"/>
                        </a:rPr>
                        <a:t>ditjcd3</a:t>
                      </a:r>
                      <a:endParaRPr lang="en-US" dirty="0"/>
                    </a:p>
                  </a:txBody>
                  <a:tcPr/>
                </a:tc>
                <a:extLst>
                  <a:ext uri="{0D108BD9-81ED-4DB2-BD59-A6C34878D82A}">
                    <a16:rowId xmlns:a16="http://schemas.microsoft.com/office/drawing/2014/main" val="3602821965"/>
                  </a:ext>
                </a:extLst>
              </a:tr>
              <a:tr h="370840">
                <a:tc>
                  <a:txBody>
                    <a:bodyPr/>
                    <a:lstStyle/>
                    <a:p>
                      <a:pPr algn="ctr"/>
                      <a:r>
                        <a:rPr lang="en-US" dirty="0"/>
                        <a:t>8-5</a:t>
                      </a:r>
                    </a:p>
                  </a:txBody>
                  <a:tcPr/>
                </a:tc>
                <a:tc>
                  <a:txBody>
                    <a:bodyPr/>
                    <a:lstStyle/>
                    <a:p>
                      <a:pPr algn="ctr"/>
                      <a:r>
                        <a:rPr lang="en-GB" sz="2520" b="0" i="0" kern="1200" dirty="0" err="1">
                          <a:solidFill>
                            <a:schemeClr val="dk1"/>
                          </a:solidFill>
                          <a:effectLst/>
                          <a:latin typeface="+mn-lt"/>
                          <a:ea typeface="+mn-ea"/>
                          <a:cs typeface="+mn-cs"/>
                        </a:rPr>
                        <a:t>ggbtvgy</a:t>
                      </a:r>
                      <a:endParaRPr lang="en-US" dirty="0"/>
                    </a:p>
                  </a:txBody>
                  <a:tcPr/>
                </a:tc>
                <a:extLst>
                  <a:ext uri="{0D108BD9-81ED-4DB2-BD59-A6C34878D82A}">
                    <a16:rowId xmlns:a16="http://schemas.microsoft.com/office/drawing/2014/main" val="3970910979"/>
                  </a:ext>
                </a:extLst>
              </a:tr>
              <a:tr h="370840">
                <a:tc>
                  <a:txBody>
                    <a:bodyPr/>
                    <a:lstStyle/>
                    <a:p>
                      <a:pPr algn="ctr"/>
                      <a:r>
                        <a:rPr lang="en-US" dirty="0"/>
                        <a:t>8-6</a:t>
                      </a:r>
                    </a:p>
                  </a:txBody>
                  <a:tcPr/>
                </a:tc>
                <a:tc>
                  <a:txBody>
                    <a:bodyPr/>
                    <a:lstStyle/>
                    <a:p>
                      <a:pPr algn="ctr"/>
                      <a:r>
                        <a:rPr lang="en-GB" sz="2520" b="0" i="0" kern="1200" dirty="0">
                          <a:solidFill>
                            <a:schemeClr val="dk1"/>
                          </a:solidFill>
                          <a:effectLst/>
                          <a:latin typeface="+mn-lt"/>
                          <a:ea typeface="+mn-ea"/>
                          <a:cs typeface="+mn-cs"/>
                        </a:rPr>
                        <a:t>2723ofn</a:t>
                      </a:r>
                      <a:endParaRPr lang="en-US" dirty="0"/>
                    </a:p>
                  </a:txBody>
                  <a:tcPr/>
                </a:tc>
                <a:extLst>
                  <a:ext uri="{0D108BD9-81ED-4DB2-BD59-A6C34878D82A}">
                    <a16:rowId xmlns:a16="http://schemas.microsoft.com/office/drawing/2014/main" val="1526342842"/>
                  </a:ext>
                </a:extLst>
              </a:tr>
              <a:tr h="370840">
                <a:tc>
                  <a:txBody>
                    <a:bodyPr/>
                    <a:lstStyle/>
                    <a:p>
                      <a:pPr algn="ctr"/>
                      <a:r>
                        <a:rPr lang="en-US" dirty="0"/>
                        <a:t>8-7</a:t>
                      </a:r>
                    </a:p>
                  </a:txBody>
                  <a:tcPr/>
                </a:tc>
                <a:tc>
                  <a:txBody>
                    <a:bodyPr/>
                    <a:lstStyle/>
                    <a:p>
                      <a:pPr algn="ctr"/>
                      <a:r>
                        <a:rPr lang="en-GB" sz="2520" b="0" i="0" kern="1200" dirty="0">
                          <a:solidFill>
                            <a:schemeClr val="dk1"/>
                          </a:solidFill>
                          <a:effectLst/>
                          <a:latin typeface="+mn-lt"/>
                          <a:ea typeface="+mn-ea"/>
                          <a:cs typeface="+mn-cs"/>
                        </a:rPr>
                        <a:t>2qcs4vm</a:t>
                      </a:r>
                      <a:endParaRPr lang="en-US" dirty="0"/>
                    </a:p>
                  </a:txBody>
                  <a:tcPr/>
                </a:tc>
                <a:extLst>
                  <a:ext uri="{0D108BD9-81ED-4DB2-BD59-A6C34878D82A}">
                    <a16:rowId xmlns:a16="http://schemas.microsoft.com/office/drawing/2014/main" val="2958657645"/>
                  </a:ext>
                </a:extLst>
              </a:tr>
              <a:tr h="370840">
                <a:tc>
                  <a:txBody>
                    <a:bodyPr/>
                    <a:lstStyle/>
                    <a:p>
                      <a:pPr algn="ctr"/>
                      <a:r>
                        <a:rPr lang="en-US" dirty="0"/>
                        <a:t>8HM</a:t>
                      </a:r>
                    </a:p>
                  </a:txBody>
                  <a:tcPr/>
                </a:tc>
                <a:tc>
                  <a:txBody>
                    <a:bodyPr/>
                    <a:lstStyle/>
                    <a:p>
                      <a:pPr algn="ctr"/>
                      <a:r>
                        <a:rPr lang="en-GB" sz="2520" b="0" i="0" kern="1200" dirty="0">
                          <a:solidFill>
                            <a:schemeClr val="dk1"/>
                          </a:solidFill>
                          <a:effectLst/>
                          <a:latin typeface="+mn-lt"/>
                          <a:ea typeface="+mn-ea"/>
                          <a:cs typeface="+mn-cs"/>
                        </a:rPr>
                        <a:t>5ycvjih</a:t>
                      </a:r>
                      <a:endParaRPr lang="en-US" dirty="0"/>
                    </a:p>
                  </a:txBody>
                  <a:tcPr/>
                </a:tc>
                <a:extLst>
                  <a:ext uri="{0D108BD9-81ED-4DB2-BD59-A6C34878D82A}">
                    <a16:rowId xmlns:a16="http://schemas.microsoft.com/office/drawing/2014/main" val="2930629063"/>
                  </a:ext>
                </a:extLst>
              </a:tr>
            </a:tbl>
          </a:graphicData>
        </a:graphic>
      </p:graphicFrame>
    </p:spTree>
    <p:extLst>
      <p:ext uri="{BB962C8B-B14F-4D97-AF65-F5344CB8AC3E}">
        <p14:creationId xmlns:p14="http://schemas.microsoft.com/office/powerpoint/2010/main" val="20646667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8209154" y="108138"/>
            <a:ext cx="1459054" cy="338554"/>
          </a:xfrm>
          <a:prstGeom prst="rect">
            <a:avLst/>
          </a:prstGeom>
          <a:noFill/>
        </p:spPr>
        <p:txBody>
          <a:bodyPr wrap="none" rtlCol="0">
            <a:spAutoFit/>
          </a:bodyPr>
          <a:lstStyle/>
          <a:p>
            <a:r>
              <a:rPr lang="en-GB" sz="1600" dirty="0">
                <a:latin typeface="Arial" panose="020B0604020202020204" pitchFamily="34" charset="0"/>
                <a:cs typeface="Arial" panose="020B0604020202020204" pitchFamily="34" charset="0"/>
              </a:rPr>
              <a:t>Living Spaces</a:t>
            </a:r>
          </a:p>
        </p:txBody>
      </p:sp>
      <p:sp>
        <p:nvSpPr>
          <p:cNvPr id="4" name="TextBox 3"/>
          <p:cNvSpPr txBox="1"/>
          <p:nvPr/>
        </p:nvSpPr>
        <p:spPr>
          <a:xfrm>
            <a:off x="4469434" y="115210"/>
            <a:ext cx="744114" cy="338554"/>
          </a:xfrm>
          <a:prstGeom prst="rect">
            <a:avLst/>
          </a:prstGeom>
          <a:noFill/>
        </p:spPr>
        <p:txBody>
          <a:bodyPr wrap="none" rtlCol="0">
            <a:spAutoFit/>
          </a:bodyPr>
          <a:lstStyle/>
          <a:p>
            <a:r>
              <a:rPr lang="en-GB" sz="1600" dirty="0">
                <a:latin typeface="Adventurer Light SF" pitchFamily="2" charset="0"/>
              </a:rPr>
              <a:t>Design</a:t>
            </a:r>
          </a:p>
        </p:txBody>
      </p:sp>
      <p:sp>
        <p:nvSpPr>
          <p:cNvPr id="5" name="Rectangle 4"/>
          <p:cNvSpPr/>
          <p:nvPr/>
        </p:nvSpPr>
        <p:spPr>
          <a:xfrm>
            <a:off x="137786" y="137785"/>
            <a:ext cx="12526028" cy="9306839"/>
          </a:xfrm>
          <a:prstGeom prst="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00"/>
          </a:p>
        </p:txBody>
      </p:sp>
      <p:cxnSp>
        <p:nvCxnSpPr>
          <p:cNvPr id="7" name="Straight Connector 6"/>
          <p:cNvCxnSpPr>
            <a:cxnSpLocks/>
          </p:cNvCxnSpPr>
          <p:nvPr/>
        </p:nvCxnSpPr>
        <p:spPr>
          <a:xfrm>
            <a:off x="137786" y="406059"/>
            <a:ext cx="12526028"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flipV="1">
            <a:off x="5972931" y="115211"/>
            <a:ext cx="0" cy="290849"/>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4766724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478180" y="221449"/>
            <a:ext cx="1103187" cy="248851"/>
          </a:xfrm>
          <a:prstGeom prst="rect">
            <a:avLst/>
          </a:prstGeom>
          <a:noFill/>
        </p:spPr>
        <p:txBody>
          <a:bodyPr wrap="none" rtlCol="0">
            <a:spAutoFit/>
          </a:bodyPr>
          <a:lstStyle/>
          <a:p>
            <a:r>
              <a:rPr lang="en-GB" sz="1017" dirty="0">
                <a:latin typeface="Arial" panose="020B0604020202020204" pitchFamily="34" charset="0"/>
                <a:cs typeface="Arial" panose="020B0604020202020204" pitchFamily="34" charset="0"/>
              </a:rPr>
              <a:t>Earphone wrap </a:t>
            </a:r>
          </a:p>
        </p:txBody>
      </p:sp>
      <p:sp>
        <p:nvSpPr>
          <p:cNvPr id="4" name="TextBox 3"/>
          <p:cNvSpPr txBox="1"/>
          <p:nvPr/>
        </p:nvSpPr>
        <p:spPr>
          <a:xfrm>
            <a:off x="4484242" y="187889"/>
            <a:ext cx="720262" cy="316112"/>
          </a:xfrm>
          <a:prstGeom prst="rect">
            <a:avLst/>
          </a:prstGeom>
          <a:noFill/>
        </p:spPr>
        <p:txBody>
          <a:bodyPr wrap="none" rtlCol="0">
            <a:spAutoFit/>
          </a:bodyPr>
          <a:lstStyle/>
          <a:p>
            <a:r>
              <a:rPr lang="en-GB" sz="1454" dirty="0">
                <a:latin typeface="Adventurer Light SF" pitchFamily="2" charset="0"/>
              </a:rPr>
              <a:t>Project</a:t>
            </a:r>
          </a:p>
        </p:txBody>
      </p:sp>
      <p:sp>
        <p:nvSpPr>
          <p:cNvPr id="5" name="Rectangle 4"/>
          <p:cNvSpPr/>
          <p:nvPr/>
        </p:nvSpPr>
        <p:spPr>
          <a:xfrm>
            <a:off x="158466" y="187889"/>
            <a:ext cx="12500203" cy="9294313"/>
          </a:xfrm>
          <a:prstGeom prst="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08"/>
          </a:p>
        </p:txBody>
      </p:sp>
      <p:cxnSp>
        <p:nvCxnSpPr>
          <p:cNvPr id="7" name="Straight Connector 6"/>
          <p:cNvCxnSpPr>
            <a:cxnSpLocks/>
          </p:cNvCxnSpPr>
          <p:nvPr/>
        </p:nvCxnSpPr>
        <p:spPr>
          <a:xfrm>
            <a:off x="158466" y="478738"/>
            <a:ext cx="12500203"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flipV="1">
            <a:off x="5672306" y="187890"/>
            <a:ext cx="0" cy="290849"/>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9" name="TextBox 8"/>
          <p:cNvSpPr txBox="1"/>
          <p:nvPr/>
        </p:nvSpPr>
        <p:spPr>
          <a:xfrm>
            <a:off x="247602" y="578380"/>
            <a:ext cx="12165690" cy="1077218"/>
          </a:xfrm>
          <a:prstGeom prst="rect">
            <a:avLst/>
          </a:prstGeom>
          <a:noFill/>
        </p:spPr>
        <p:txBody>
          <a:bodyPr wrap="square" rtlCol="0">
            <a:spAutoFit/>
          </a:bodyPr>
          <a:lstStyle/>
          <a:p>
            <a:r>
              <a:rPr lang="en-GB" sz="1600" dirty="0">
                <a:latin typeface="Arial" panose="020B0604020202020204" pitchFamily="34" charset="0"/>
                <a:cs typeface="Arial" panose="020B0604020202020204" pitchFamily="34" charset="0"/>
              </a:rPr>
              <a:t>Task 1: Task analysis. Young adults often listen to music or watch videos from a mobile phone or tablet  especially ‘on the move’. Using your knowledge of listening to music in this way as inspiration create a design for keeping trailing wires safe and stored.</a:t>
            </a:r>
          </a:p>
          <a:p>
            <a:endParaRPr lang="en-GB" sz="1600" dirty="0">
              <a:latin typeface="Arial" panose="020B0604020202020204" pitchFamily="34" charset="0"/>
              <a:cs typeface="Arial" panose="020B0604020202020204" pitchFamily="34" charset="0"/>
            </a:endParaRPr>
          </a:p>
          <a:p>
            <a:r>
              <a:rPr lang="en-GB" sz="1600" dirty="0">
                <a:latin typeface="Arial" panose="020B0604020202020204" pitchFamily="34" charset="0"/>
                <a:cs typeface="Arial" panose="020B0604020202020204" pitchFamily="34" charset="0"/>
              </a:rPr>
              <a:t>Use the space below to develop your thoughts.  </a:t>
            </a:r>
          </a:p>
        </p:txBody>
      </p:sp>
      <p:graphicFrame>
        <p:nvGraphicFramePr>
          <p:cNvPr id="10" name="Diagram 9"/>
          <p:cNvGraphicFramePr/>
          <p:nvPr>
            <p:extLst>
              <p:ext uri="{D42A27DB-BD31-4B8C-83A1-F6EECF244321}">
                <p14:modId xmlns:p14="http://schemas.microsoft.com/office/powerpoint/2010/main" val="4067634022"/>
              </p:ext>
            </p:extLst>
          </p:nvPr>
        </p:nvGraphicFramePr>
        <p:xfrm>
          <a:off x="4484242" y="3749265"/>
          <a:ext cx="3278862" cy="335155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47431298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212942" y="198172"/>
            <a:ext cx="12400768" cy="9169052"/>
          </a:xfrm>
          <a:prstGeom prst="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08" dirty="0"/>
          </a:p>
        </p:txBody>
      </p:sp>
      <p:sp>
        <p:nvSpPr>
          <p:cNvPr id="6" name="TextBox 5"/>
          <p:cNvSpPr txBox="1"/>
          <p:nvPr/>
        </p:nvSpPr>
        <p:spPr>
          <a:xfrm>
            <a:off x="5520613" y="233976"/>
            <a:ext cx="3243196" cy="248851"/>
          </a:xfrm>
          <a:prstGeom prst="rect">
            <a:avLst/>
          </a:prstGeom>
          <a:noFill/>
        </p:spPr>
        <p:txBody>
          <a:bodyPr wrap="none" rtlCol="0">
            <a:spAutoFit/>
          </a:bodyPr>
          <a:lstStyle/>
          <a:p>
            <a:r>
              <a:rPr lang="en-GB" sz="1017" dirty="0">
                <a:latin typeface="Arial" panose="020B0604020202020204" pitchFamily="34" charset="0"/>
                <a:cs typeface="Arial" panose="020B0604020202020204" pitchFamily="34" charset="0"/>
              </a:rPr>
              <a:t>Images of relevant products to the context with notes</a:t>
            </a:r>
          </a:p>
        </p:txBody>
      </p:sp>
      <p:cxnSp>
        <p:nvCxnSpPr>
          <p:cNvPr id="7" name="Straight Connector 6"/>
          <p:cNvCxnSpPr>
            <a:cxnSpLocks/>
          </p:cNvCxnSpPr>
          <p:nvPr/>
        </p:nvCxnSpPr>
        <p:spPr>
          <a:xfrm>
            <a:off x="212942" y="491265"/>
            <a:ext cx="12400768"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flipV="1">
            <a:off x="5424973" y="200417"/>
            <a:ext cx="0" cy="290849"/>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3" name="TextBox 2"/>
          <p:cNvSpPr txBox="1"/>
          <p:nvPr/>
        </p:nvSpPr>
        <p:spPr>
          <a:xfrm>
            <a:off x="212942" y="581122"/>
            <a:ext cx="12375714" cy="584775"/>
          </a:xfrm>
          <a:prstGeom prst="rect">
            <a:avLst/>
          </a:prstGeom>
          <a:noFill/>
        </p:spPr>
        <p:txBody>
          <a:bodyPr wrap="square" rtlCol="0">
            <a:spAutoFit/>
          </a:bodyPr>
          <a:lstStyle/>
          <a:p>
            <a:r>
              <a:rPr lang="en-GB" sz="1600" dirty="0">
                <a:latin typeface="Arial" panose="020B0604020202020204" pitchFamily="34" charset="0"/>
                <a:cs typeface="Arial" panose="020B0604020202020204" pitchFamily="34" charset="0"/>
              </a:rPr>
              <a:t>Task 2: Mood board. Collect a variety of images and ideas that could help you. This could vary from music equipment and earphone styles as well as shapes that wires could be wrapped around. Add notes to explain and organise you thoughts on the images.</a:t>
            </a:r>
          </a:p>
        </p:txBody>
      </p:sp>
      <p:sp>
        <p:nvSpPr>
          <p:cNvPr id="9" name="TextBox 8"/>
          <p:cNvSpPr txBox="1"/>
          <p:nvPr/>
        </p:nvSpPr>
        <p:spPr>
          <a:xfrm>
            <a:off x="4373522" y="200416"/>
            <a:ext cx="869533" cy="316112"/>
          </a:xfrm>
          <a:prstGeom prst="rect">
            <a:avLst/>
          </a:prstGeom>
          <a:noFill/>
        </p:spPr>
        <p:txBody>
          <a:bodyPr wrap="none" rtlCol="0">
            <a:spAutoFit/>
          </a:bodyPr>
          <a:lstStyle/>
          <a:p>
            <a:r>
              <a:rPr lang="en-GB" sz="1454" dirty="0">
                <a:latin typeface="Adventurer Light SF" pitchFamily="2" charset="0"/>
              </a:rPr>
              <a:t>Research</a:t>
            </a:r>
          </a:p>
        </p:txBody>
      </p:sp>
    </p:spTree>
    <p:extLst>
      <p:ext uri="{BB962C8B-B14F-4D97-AF65-F5344CB8AC3E}">
        <p14:creationId xmlns:p14="http://schemas.microsoft.com/office/powerpoint/2010/main" val="157859268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4689573" y="183765"/>
            <a:ext cx="1093504" cy="316112"/>
          </a:xfrm>
          <a:prstGeom prst="rect">
            <a:avLst/>
          </a:prstGeom>
          <a:noFill/>
        </p:spPr>
        <p:txBody>
          <a:bodyPr wrap="none" rtlCol="0">
            <a:spAutoFit/>
          </a:bodyPr>
          <a:lstStyle/>
          <a:p>
            <a:r>
              <a:rPr lang="en-GB" sz="1454" dirty="0">
                <a:latin typeface="Adventurer Light SF" pitchFamily="2" charset="0"/>
              </a:rPr>
              <a:t>Design Brief</a:t>
            </a:r>
          </a:p>
        </p:txBody>
      </p:sp>
      <p:sp>
        <p:nvSpPr>
          <p:cNvPr id="5" name="Rectangle 4"/>
          <p:cNvSpPr/>
          <p:nvPr/>
        </p:nvSpPr>
        <p:spPr>
          <a:xfrm>
            <a:off x="150312" y="187889"/>
            <a:ext cx="12475924" cy="9256735"/>
          </a:xfrm>
          <a:prstGeom prst="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08"/>
          </a:p>
        </p:txBody>
      </p:sp>
      <p:sp>
        <p:nvSpPr>
          <p:cNvPr id="6" name="TextBox 5"/>
          <p:cNvSpPr txBox="1"/>
          <p:nvPr/>
        </p:nvSpPr>
        <p:spPr>
          <a:xfrm>
            <a:off x="6576197" y="234105"/>
            <a:ext cx="2215671" cy="248851"/>
          </a:xfrm>
          <a:prstGeom prst="rect">
            <a:avLst/>
          </a:prstGeom>
          <a:noFill/>
        </p:spPr>
        <p:txBody>
          <a:bodyPr wrap="none" rtlCol="0">
            <a:spAutoFit/>
          </a:bodyPr>
          <a:lstStyle/>
          <a:p>
            <a:r>
              <a:rPr lang="en-GB" sz="1017" dirty="0">
                <a:latin typeface="Arial" panose="020B0604020202020204" pitchFamily="34" charset="0"/>
                <a:cs typeface="Arial" panose="020B0604020202020204" pitchFamily="34" charset="0"/>
              </a:rPr>
              <a:t>Write a design brief for your project</a:t>
            </a:r>
          </a:p>
        </p:txBody>
      </p:sp>
      <p:cxnSp>
        <p:nvCxnSpPr>
          <p:cNvPr id="7" name="Straight Connector 6"/>
          <p:cNvCxnSpPr>
            <a:cxnSpLocks/>
          </p:cNvCxnSpPr>
          <p:nvPr/>
        </p:nvCxnSpPr>
        <p:spPr>
          <a:xfrm>
            <a:off x="150312" y="491394"/>
            <a:ext cx="12475924"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flipV="1">
            <a:off x="6094374" y="200546"/>
            <a:ext cx="0" cy="290849"/>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3" name="TextBox 2"/>
          <p:cNvSpPr txBox="1"/>
          <p:nvPr/>
        </p:nvSpPr>
        <p:spPr>
          <a:xfrm>
            <a:off x="293327" y="638975"/>
            <a:ext cx="10123888" cy="338554"/>
          </a:xfrm>
          <a:prstGeom prst="rect">
            <a:avLst/>
          </a:prstGeom>
          <a:noFill/>
        </p:spPr>
        <p:txBody>
          <a:bodyPr wrap="square" rtlCol="0">
            <a:spAutoFit/>
          </a:bodyPr>
          <a:lstStyle/>
          <a:p>
            <a:r>
              <a:rPr lang="en-GB" sz="1600" dirty="0">
                <a:latin typeface="Arial" panose="020B0604020202020204" pitchFamily="34" charset="0"/>
                <a:cs typeface="Arial" panose="020B0604020202020204" pitchFamily="34" charset="0"/>
              </a:rPr>
              <a:t>Task 3: Design Brief (What do you intend to do in this project to meet the needs of the client or user)</a:t>
            </a:r>
          </a:p>
        </p:txBody>
      </p:sp>
      <p:sp>
        <p:nvSpPr>
          <p:cNvPr id="2" name="Rectangle 1">
            <a:extLst>
              <a:ext uri="{FF2B5EF4-FFF2-40B4-BE49-F238E27FC236}">
                <a16:creationId xmlns:a16="http://schemas.microsoft.com/office/drawing/2014/main" id="{A1A8EA95-F556-4061-8FCB-49CA0B938302}"/>
              </a:ext>
            </a:extLst>
          </p:cNvPr>
          <p:cNvSpPr/>
          <p:nvPr/>
        </p:nvSpPr>
        <p:spPr>
          <a:xfrm>
            <a:off x="293327" y="1323418"/>
            <a:ext cx="12094914" cy="3046988"/>
          </a:xfrm>
          <a:prstGeom prst="rect">
            <a:avLst/>
          </a:prstGeom>
        </p:spPr>
        <p:txBody>
          <a:bodyPr wrap="square">
            <a:spAutoFit/>
          </a:bodyPr>
          <a:lstStyle/>
          <a:p>
            <a:r>
              <a:rPr lang="en-GB" sz="1600" dirty="0">
                <a:latin typeface="Arial" panose="020B0604020202020204" pitchFamily="34" charset="0"/>
                <a:cs typeface="Arial" panose="020B0604020202020204" pitchFamily="34" charset="0"/>
              </a:rPr>
              <a:t>Example sentences: </a:t>
            </a:r>
          </a:p>
          <a:p>
            <a:endParaRPr lang="en-GB" sz="1600" dirty="0">
              <a:latin typeface="Arial" panose="020B0604020202020204" pitchFamily="34" charset="0"/>
              <a:cs typeface="Arial" panose="020B0604020202020204" pitchFamily="34" charset="0"/>
            </a:endParaRPr>
          </a:p>
          <a:p>
            <a:r>
              <a:rPr lang="en-GB" sz="1600" dirty="0">
                <a:latin typeface="Arial" panose="020B0604020202020204" pitchFamily="34" charset="0"/>
                <a:cs typeface="Arial" panose="020B0604020202020204" pitchFamily="34" charset="0"/>
              </a:rPr>
              <a:t>I am going to design and make __________________________________.</a:t>
            </a:r>
          </a:p>
          <a:p>
            <a:endParaRPr lang="en-GB" sz="1600" dirty="0">
              <a:latin typeface="Arial" panose="020B0604020202020204" pitchFamily="34" charset="0"/>
              <a:cs typeface="Arial" panose="020B0604020202020204" pitchFamily="34" charset="0"/>
            </a:endParaRPr>
          </a:p>
          <a:p>
            <a:endParaRPr lang="en-GB" sz="1600" u="sng" dirty="0">
              <a:latin typeface="Arial" panose="020B0604020202020204" pitchFamily="34" charset="0"/>
              <a:cs typeface="Arial" panose="020B0604020202020204" pitchFamily="34" charset="0"/>
            </a:endParaRPr>
          </a:p>
          <a:p>
            <a:r>
              <a:rPr lang="en-GB" sz="1600" u="sng" dirty="0">
                <a:latin typeface="Arial" panose="020B0604020202020204" pitchFamily="34" charset="0"/>
                <a:cs typeface="Arial" panose="020B0604020202020204" pitchFamily="34" charset="0"/>
              </a:rPr>
              <a:t>(Insert target market) </a:t>
            </a:r>
            <a:r>
              <a:rPr lang="en-GB" sz="1600" dirty="0">
                <a:latin typeface="Arial" panose="020B0604020202020204" pitchFamily="34" charset="0"/>
                <a:cs typeface="Arial" panose="020B0604020202020204" pitchFamily="34" charset="0"/>
              </a:rPr>
              <a:t>needs this because _____________________________________________________________________________________________________________________________________________________.</a:t>
            </a:r>
          </a:p>
          <a:p>
            <a:endParaRPr lang="en-GB" sz="1600" dirty="0">
              <a:latin typeface="Arial" panose="020B0604020202020204" pitchFamily="34" charset="0"/>
              <a:cs typeface="Arial" panose="020B0604020202020204" pitchFamily="34" charset="0"/>
            </a:endParaRPr>
          </a:p>
          <a:p>
            <a:r>
              <a:rPr lang="en-GB" sz="1600" dirty="0">
                <a:latin typeface="Arial" panose="020B0604020202020204" pitchFamily="34" charset="0"/>
                <a:cs typeface="Arial" panose="020B0604020202020204" pitchFamily="34" charset="0"/>
              </a:rPr>
              <a:t>My design must ___________________________ because _____________________.</a:t>
            </a:r>
          </a:p>
          <a:p>
            <a:endParaRPr lang="en-GB" sz="1600" dirty="0">
              <a:latin typeface="Arial" panose="020B0604020202020204" pitchFamily="34" charset="0"/>
              <a:cs typeface="Arial" panose="020B0604020202020204" pitchFamily="34" charset="0"/>
            </a:endParaRPr>
          </a:p>
          <a:p>
            <a:r>
              <a:rPr lang="en-GB" sz="1600" dirty="0">
                <a:latin typeface="Arial" panose="020B0604020202020204" pitchFamily="34" charset="0"/>
                <a:cs typeface="Arial" panose="020B0604020202020204" pitchFamily="34" charset="0"/>
              </a:rPr>
              <a:t>I will use the colours ____________________ in my work because ______________.</a:t>
            </a:r>
          </a:p>
        </p:txBody>
      </p:sp>
    </p:spTree>
    <p:extLst>
      <p:ext uri="{BB962C8B-B14F-4D97-AF65-F5344CB8AC3E}">
        <p14:creationId xmlns:p14="http://schemas.microsoft.com/office/powerpoint/2010/main" val="386182732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4072193" y="208104"/>
            <a:ext cx="1428661" cy="316112"/>
          </a:xfrm>
          <a:prstGeom prst="rect">
            <a:avLst/>
          </a:prstGeom>
          <a:noFill/>
        </p:spPr>
        <p:txBody>
          <a:bodyPr wrap="none" rtlCol="0">
            <a:spAutoFit/>
          </a:bodyPr>
          <a:lstStyle/>
          <a:p>
            <a:r>
              <a:rPr lang="en-GB" sz="1454" dirty="0">
                <a:latin typeface="Adventurer Light SF" pitchFamily="2" charset="0"/>
              </a:rPr>
              <a:t>Product Analysis</a:t>
            </a:r>
          </a:p>
        </p:txBody>
      </p:sp>
      <p:sp>
        <p:nvSpPr>
          <p:cNvPr id="5" name="Rectangle 4"/>
          <p:cNvSpPr/>
          <p:nvPr/>
        </p:nvSpPr>
        <p:spPr>
          <a:xfrm>
            <a:off x="274320" y="228600"/>
            <a:ext cx="12283440" cy="9037320"/>
          </a:xfrm>
          <a:prstGeom prst="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08"/>
          </a:p>
        </p:txBody>
      </p:sp>
      <p:sp>
        <p:nvSpPr>
          <p:cNvPr id="6" name="TextBox 5"/>
          <p:cNvSpPr txBox="1"/>
          <p:nvPr/>
        </p:nvSpPr>
        <p:spPr>
          <a:xfrm>
            <a:off x="5749048" y="250896"/>
            <a:ext cx="3042821" cy="248851"/>
          </a:xfrm>
          <a:prstGeom prst="rect">
            <a:avLst/>
          </a:prstGeom>
          <a:noFill/>
        </p:spPr>
        <p:txBody>
          <a:bodyPr wrap="none" rtlCol="0">
            <a:spAutoFit/>
          </a:bodyPr>
          <a:lstStyle/>
          <a:p>
            <a:r>
              <a:rPr lang="en-GB" sz="1017" dirty="0">
                <a:latin typeface="Arial" panose="020B0604020202020204" pitchFamily="34" charset="0"/>
                <a:cs typeface="Arial" panose="020B0604020202020204" pitchFamily="34" charset="0"/>
              </a:rPr>
              <a:t>Choose a product from the internet and analyse it</a:t>
            </a:r>
          </a:p>
        </p:txBody>
      </p:sp>
      <p:cxnSp>
        <p:nvCxnSpPr>
          <p:cNvPr id="7" name="Straight Connector 6"/>
          <p:cNvCxnSpPr>
            <a:cxnSpLocks/>
          </p:cNvCxnSpPr>
          <p:nvPr/>
        </p:nvCxnSpPr>
        <p:spPr>
          <a:xfrm>
            <a:off x="274320" y="508185"/>
            <a:ext cx="1228344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flipV="1">
            <a:off x="5680332" y="217337"/>
            <a:ext cx="0" cy="290849"/>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a:cxnSpLocks/>
          </p:cNvCxnSpPr>
          <p:nvPr/>
        </p:nvCxnSpPr>
        <p:spPr>
          <a:xfrm>
            <a:off x="4732854" y="1114816"/>
            <a:ext cx="0" cy="8151104"/>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 name="Straight Connector 9"/>
          <p:cNvCxnSpPr>
            <a:cxnSpLocks/>
          </p:cNvCxnSpPr>
          <p:nvPr/>
        </p:nvCxnSpPr>
        <p:spPr>
          <a:xfrm>
            <a:off x="8113031" y="1114816"/>
            <a:ext cx="0" cy="8151104"/>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a:cxnSpLocks/>
          </p:cNvCxnSpPr>
          <p:nvPr/>
        </p:nvCxnSpPr>
        <p:spPr>
          <a:xfrm>
            <a:off x="274320" y="3664464"/>
            <a:ext cx="1228344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a:cxnSpLocks/>
          </p:cNvCxnSpPr>
          <p:nvPr/>
        </p:nvCxnSpPr>
        <p:spPr>
          <a:xfrm>
            <a:off x="256974" y="6628395"/>
            <a:ext cx="1228344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18" name="TextBox 17"/>
          <p:cNvSpPr txBox="1"/>
          <p:nvPr/>
        </p:nvSpPr>
        <p:spPr>
          <a:xfrm>
            <a:off x="1136023" y="1146053"/>
            <a:ext cx="2385589" cy="338554"/>
          </a:xfrm>
          <a:prstGeom prst="rect">
            <a:avLst/>
          </a:prstGeom>
          <a:noFill/>
        </p:spPr>
        <p:txBody>
          <a:bodyPr wrap="none" rtlCol="0">
            <a:spAutoFit/>
          </a:bodyPr>
          <a:lstStyle/>
          <a:p>
            <a:pPr algn="ctr"/>
            <a:r>
              <a:rPr lang="en-GB" sz="1600" dirty="0">
                <a:latin typeface="Arial" panose="020B0604020202020204" pitchFamily="34" charset="0"/>
                <a:cs typeface="Arial" panose="020B0604020202020204" pitchFamily="34" charset="0"/>
              </a:rPr>
              <a:t>Style/Looks (Aesthetics)</a:t>
            </a:r>
          </a:p>
        </p:txBody>
      </p:sp>
      <p:sp>
        <p:nvSpPr>
          <p:cNvPr id="19" name="TextBox 18"/>
          <p:cNvSpPr txBox="1"/>
          <p:nvPr/>
        </p:nvSpPr>
        <p:spPr>
          <a:xfrm>
            <a:off x="2028895" y="3856227"/>
            <a:ext cx="606256" cy="338554"/>
          </a:xfrm>
          <a:prstGeom prst="rect">
            <a:avLst/>
          </a:prstGeom>
          <a:noFill/>
        </p:spPr>
        <p:txBody>
          <a:bodyPr wrap="none" rtlCol="0">
            <a:spAutoFit/>
          </a:bodyPr>
          <a:lstStyle/>
          <a:p>
            <a:pPr algn="ctr"/>
            <a:r>
              <a:rPr lang="en-GB" sz="1600" dirty="0">
                <a:latin typeface="Arial" panose="020B0604020202020204" pitchFamily="34" charset="0"/>
                <a:cs typeface="Arial" panose="020B0604020202020204" pitchFamily="34" charset="0"/>
              </a:rPr>
              <a:t>Cost</a:t>
            </a:r>
          </a:p>
        </p:txBody>
      </p:sp>
      <p:sp>
        <p:nvSpPr>
          <p:cNvPr id="20" name="TextBox 19"/>
          <p:cNvSpPr txBox="1"/>
          <p:nvPr/>
        </p:nvSpPr>
        <p:spPr>
          <a:xfrm>
            <a:off x="2028895" y="6648892"/>
            <a:ext cx="766557" cy="338554"/>
          </a:xfrm>
          <a:prstGeom prst="rect">
            <a:avLst/>
          </a:prstGeom>
          <a:noFill/>
        </p:spPr>
        <p:txBody>
          <a:bodyPr wrap="none" rtlCol="0">
            <a:spAutoFit/>
          </a:bodyPr>
          <a:lstStyle/>
          <a:p>
            <a:pPr algn="ctr"/>
            <a:r>
              <a:rPr lang="en-GB" sz="1600" dirty="0">
                <a:latin typeface="Arial" panose="020B0604020202020204" pitchFamily="34" charset="0"/>
                <a:cs typeface="Arial" panose="020B0604020202020204" pitchFamily="34" charset="0"/>
              </a:rPr>
              <a:t>Safety</a:t>
            </a:r>
          </a:p>
        </p:txBody>
      </p:sp>
      <p:sp>
        <p:nvSpPr>
          <p:cNvPr id="21" name="TextBox 20"/>
          <p:cNvSpPr txBox="1"/>
          <p:nvPr/>
        </p:nvSpPr>
        <p:spPr>
          <a:xfrm>
            <a:off x="5822372" y="6637628"/>
            <a:ext cx="1335622" cy="338554"/>
          </a:xfrm>
          <a:prstGeom prst="rect">
            <a:avLst/>
          </a:prstGeom>
          <a:noFill/>
        </p:spPr>
        <p:txBody>
          <a:bodyPr wrap="none" rtlCol="0">
            <a:spAutoFit/>
          </a:bodyPr>
          <a:lstStyle/>
          <a:p>
            <a:pPr algn="ctr"/>
            <a:r>
              <a:rPr lang="en-GB" sz="1600" dirty="0">
                <a:latin typeface="Arial" panose="020B0604020202020204" pitchFamily="34" charset="0"/>
                <a:cs typeface="Arial" panose="020B0604020202020204" pitchFamily="34" charset="0"/>
              </a:rPr>
              <a:t>Environment</a:t>
            </a:r>
          </a:p>
        </p:txBody>
      </p:sp>
      <p:sp>
        <p:nvSpPr>
          <p:cNvPr id="22" name="TextBox 21"/>
          <p:cNvSpPr txBox="1"/>
          <p:nvPr/>
        </p:nvSpPr>
        <p:spPr>
          <a:xfrm>
            <a:off x="9724389" y="6648892"/>
            <a:ext cx="1441100" cy="338554"/>
          </a:xfrm>
          <a:prstGeom prst="rect">
            <a:avLst/>
          </a:prstGeom>
          <a:noFill/>
        </p:spPr>
        <p:txBody>
          <a:bodyPr wrap="none" rtlCol="0">
            <a:spAutoFit/>
          </a:bodyPr>
          <a:lstStyle/>
          <a:p>
            <a:pPr algn="ctr"/>
            <a:r>
              <a:rPr lang="en-GB" sz="1600" dirty="0">
                <a:latin typeface="Arial" panose="020B0604020202020204" pitchFamily="34" charset="0"/>
                <a:cs typeface="Arial" panose="020B0604020202020204" pitchFamily="34" charset="0"/>
              </a:rPr>
              <a:t>Target Market</a:t>
            </a:r>
          </a:p>
        </p:txBody>
      </p:sp>
      <p:sp>
        <p:nvSpPr>
          <p:cNvPr id="23" name="TextBox 22"/>
          <p:cNvSpPr txBox="1"/>
          <p:nvPr/>
        </p:nvSpPr>
        <p:spPr>
          <a:xfrm>
            <a:off x="9956666" y="3881401"/>
            <a:ext cx="889988" cy="338554"/>
          </a:xfrm>
          <a:prstGeom prst="rect">
            <a:avLst/>
          </a:prstGeom>
          <a:noFill/>
        </p:spPr>
        <p:txBody>
          <a:bodyPr wrap="none" rtlCol="0">
            <a:spAutoFit/>
          </a:bodyPr>
          <a:lstStyle/>
          <a:p>
            <a:pPr algn="ctr"/>
            <a:r>
              <a:rPr lang="en-GB" sz="1600" dirty="0">
                <a:latin typeface="Arial" panose="020B0604020202020204" pitchFamily="34" charset="0"/>
                <a:cs typeface="Arial" panose="020B0604020202020204" pitchFamily="34" charset="0"/>
              </a:rPr>
              <a:t>Opinion</a:t>
            </a:r>
          </a:p>
        </p:txBody>
      </p:sp>
      <p:sp>
        <p:nvSpPr>
          <p:cNvPr id="24" name="TextBox 23"/>
          <p:cNvSpPr txBox="1"/>
          <p:nvPr/>
        </p:nvSpPr>
        <p:spPr>
          <a:xfrm>
            <a:off x="9956666" y="1146052"/>
            <a:ext cx="1037463" cy="338554"/>
          </a:xfrm>
          <a:prstGeom prst="rect">
            <a:avLst/>
          </a:prstGeom>
          <a:noFill/>
        </p:spPr>
        <p:txBody>
          <a:bodyPr wrap="none" rtlCol="0">
            <a:spAutoFit/>
          </a:bodyPr>
          <a:lstStyle/>
          <a:p>
            <a:pPr algn="ctr"/>
            <a:r>
              <a:rPr lang="en-GB" sz="1600" dirty="0">
                <a:latin typeface="Arial" panose="020B0604020202020204" pitchFamily="34" charset="0"/>
                <a:cs typeface="Arial" panose="020B0604020202020204" pitchFamily="34" charset="0"/>
              </a:rPr>
              <a:t>Durability</a:t>
            </a:r>
          </a:p>
        </p:txBody>
      </p:sp>
      <p:sp>
        <p:nvSpPr>
          <p:cNvPr id="25" name="TextBox 24"/>
          <p:cNvSpPr txBox="1"/>
          <p:nvPr/>
        </p:nvSpPr>
        <p:spPr>
          <a:xfrm>
            <a:off x="5887176" y="1115652"/>
            <a:ext cx="1016625" cy="338554"/>
          </a:xfrm>
          <a:prstGeom prst="rect">
            <a:avLst/>
          </a:prstGeom>
          <a:noFill/>
        </p:spPr>
        <p:txBody>
          <a:bodyPr wrap="none" rtlCol="0">
            <a:spAutoFit/>
          </a:bodyPr>
          <a:lstStyle/>
          <a:p>
            <a:pPr algn="ctr"/>
            <a:r>
              <a:rPr lang="en-GB" sz="1600" dirty="0">
                <a:latin typeface="Arial" panose="020B0604020202020204" pitchFamily="34" charset="0"/>
                <a:cs typeface="Arial" panose="020B0604020202020204" pitchFamily="34" charset="0"/>
              </a:rPr>
              <a:t>Materials</a:t>
            </a:r>
          </a:p>
        </p:txBody>
      </p:sp>
      <p:pic>
        <p:nvPicPr>
          <p:cNvPr id="1026" name="Picture 2" descr="Image result for earphone wrap">
            <a:extLst>
              <a:ext uri="{FF2B5EF4-FFF2-40B4-BE49-F238E27FC236}">
                <a16:creationId xmlns:a16="http://schemas.microsoft.com/office/drawing/2014/main" id="{5B5284C9-A4D1-44F2-8D71-2068BA8E6DD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979246" y="3768550"/>
            <a:ext cx="2843107" cy="2742423"/>
          </a:xfrm>
          <a:prstGeom prst="rect">
            <a:avLst/>
          </a:prstGeom>
          <a:noFill/>
          <a:extLst>
            <a:ext uri="{909E8E84-426E-40DD-AFC4-6F175D3DCCD1}">
              <a14:hiddenFill xmlns:a14="http://schemas.microsoft.com/office/drawing/2010/main">
                <a:solidFill>
                  <a:srgbClr val="FFFFFF"/>
                </a:solidFill>
              </a14:hiddenFill>
            </a:ext>
          </a:extLst>
        </p:spPr>
      </p:pic>
      <p:cxnSp>
        <p:nvCxnSpPr>
          <p:cNvPr id="33" name="Straight Connector 32">
            <a:extLst>
              <a:ext uri="{FF2B5EF4-FFF2-40B4-BE49-F238E27FC236}">
                <a16:creationId xmlns:a16="http://schemas.microsoft.com/office/drawing/2014/main" id="{9BDFD7BD-BA4C-4387-98A1-002A95948716}"/>
              </a:ext>
            </a:extLst>
          </p:cNvPr>
          <p:cNvCxnSpPr>
            <a:cxnSpLocks/>
          </p:cNvCxnSpPr>
          <p:nvPr/>
        </p:nvCxnSpPr>
        <p:spPr>
          <a:xfrm>
            <a:off x="274320" y="1114816"/>
            <a:ext cx="1228344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32" name="TextBox 31">
            <a:extLst>
              <a:ext uri="{FF2B5EF4-FFF2-40B4-BE49-F238E27FC236}">
                <a16:creationId xmlns:a16="http://schemas.microsoft.com/office/drawing/2014/main" id="{D69EE31B-DFA0-4496-BB7C-886248DB7C59}"/>
              </a:ext>
            </a:extLst>
          </p:cNvPr>
          <p:cNvSpPr txBox="1"/>
          <p:nvPr/>
        </p:nvSpPr>
        <p:spPr>
          <a:xfrm>
            <a:off x="274320" y="492879"/>
            <a:ext cx="12252956" cy="646331"/>
          </a:xfrm>
          <a:prstGeom prst="rect">
            <a:avLst/>
          </a:prstGeom>
          <a:noFill/>
        </p:spPr>
        <p:txBody>
          <a:bodyPr wrap="square" rtlCol="0">
            <a:spAutoFit/>
          </a:bodyPr>
          <a:lstStyle/>
          <a:p>
            <a:r>
              <a:rPr lang="en-GB" dirty="0"/>
              <a:t>Task 4: Product Evaluation. Analyse the earphone wrap in the centre of the page. There are categories in which you should be mainly looking at listed. Try to be as impartial as possible except in the opinion box.</a:t>
            </a:r>
          </a:p>
        </p:txBody>
      </p:sp>
    </p:spTree>
    <p:extLst>
      <p:ext uri="{BB962C8B-B14F-4D97-AF65-F5344CB8AC3E}">
        <p14:creationId xmlns:p14="http://schemas.microsoft.com/office/powerpoint/2010/main" val="315772621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5833176" y="192073"/>
            <a:ext cx="1135247" cy="316112"/>
          </a:xfrm>
          <a:prstGeom prst="rect">
            <a:avLst/>
          </a:prstGeom>
          <a:noFill/>
        </p:spPr>
        <p:txBody>
          <a:bodyPr wrap="none" rtlCol="0">
            <a:spAutoFit/>
          </a:bodyPr>
          <a:lstStyle/>
          <a:p>
            <a:r>
              <a:rPr lang="en-GB" sz="1454" dirty="0">
                <a:latin typeface="Adventurer Light SF" pitchFamily="2" charset="0"/>
              </a:rPr>
              <a:t>Design Ideas</a:t>
            </a:r>
          </a:p>
        </p:txBody>
      </p:sp>
      <p:sp>
        <p:nvSpPr>
          <p:cNvPr id="5" name="Rectangle 4"/>
          <p:cNvSpPr/>
          <p:nvPr/>
        </p:nvSpPr>
        <p:spPr>
          <a:xfrm>
            <a:off x="274320" y="228600"/>
            <a:ext cx="12283440" cy="9037320"/>
          </a:xfrm>
          <a:prstGeom prst="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08"/>
          </a:p>
        </p:txBody>
      </p:sp>
      <p:cxnSp>
        <p:nvCxnSpPr>
          <p:cNvPr id="7" name="Straight Connector 6"/>
          <p:cNvCxnSpPr>
            <a:cxnSpLocks/>
          </p:cNvCxnSpPr>
          <p:nvPr/>
        </p:nvCxnSpPr>
        <p:spPr>
          <a:xfrm>
            <a:off x="274320" y="508185"/>
            <a:ext cx="1228344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2" name="TextBox 1">
            <a:extLst>
              <a:ext uri="{FF2B5EF4-FFF2-40B4-BE49-F238E27FC236}">
                <a16:creationId xmlns:a16="http://schemas.microsoft.com/office/drawing/2014/main" id="{2B10F826-A9CE-4E1B-9B03-CA8D96A105FA}"/>
              </a:ext>
            </a:extLst>
          </p:cNvPr>
          <p:cNvSpPr txBox="1"/>
          <p:nvPr/>
        </p:nvSpPr>
        <p:spPr>
          <a:xfrm>
            <a:off x="450937" y="663879"/>
            <a:ext cx="11974882" cy="923330"/>
          </a:xfrm>
          <a:prstGeom prst="rect">
            <a:avLst/>
          </a:prstGeom>
          <a:noFill/>
        </p:spPr>
        <p:txBody>
          <a:bodyPr wrap="square" rtlCol="0">
            <a:spAutoFit/>
          </a:bodyPr>
          <a:lstStyle/>
          <a:p>
            <a:r>
              <a:rPr lang="en-GB" dirty="0"/>
              <a:t>Task 5: Initial Ideas. Use an app on your iPad or pencil and paper (take a picture and attach). Create a page of initial ideas (6 designs minimum) for your earphone wrap design. Use the annotation help sheet on the next page to help you evaluate the design. Render your designs (Colour to look like the material it is made from). </a:t>
            </a:r>
          </a:p>
        </p:txBody>
      </p:sp>
    </p:spTree>
    <p:extLst>
      <p:ext uri="{BB962C8B-B14F-4D97-AF65-F5344CB8AC3E}">
        <p14:creationId xmlns:p14="http://schemas.microsoft.com/office/powerpoint/2010/main" val="184742349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33365" y="199994"/>
            <a:ext cx="12268241" cy="9151174"/>
          </a:xfrm>
          <a:prstGeom prst="rect">
            <a:avLst/>
          </a:prstGeom>
          <a:noFill/>
          <a:ln w="174625" cap="rnd" cmpd="tri">
            <a:bevel/>
          </a:ln>
        </p:spPr>
        <p:style>
          <a:lnRef idx="2">
            <a:schemeClr val="dk1"/>
          </a:lnRef>
          <a:fillRef idx="1">
            <a:schemeClr val="lt1"/>
          </a:fillRef>
          <a:effectRef idx="0">
            <a:schemeClr val="dk1"/>
          </a:effectRef>
          <a:fontRef idx="minor">
            <a:schemeClr val="dk1"/>
          </a:fontRef>
        </p:style>
        <p:txBody>
          <a:bodyPr rtlCol="0" anchor="ctr"/>
          <a:lstStyle/>
          <a:p>
            <a:pPr algn="ctr"/>
            <a:endParaRPr lang="en-GB" sz="2520"/>
          </a:p>
        </p:txBody>
      </p:sp>
      <p:sp>
        <p:nvSpPr>
          <p:cNvPr id="3" name="TextBox 2"/>
          <p:cNvSpPr txBox="1"/>
          <p:nvPr/>
        </p:nvSpPr>
        <p:spPr>
          <a:xfrm>
            <a:off x="600035" y="500032"/>
            <a:ext cx="10701412" cy="523220"/>
          </a:xfrm>
          <a:prstGeom prst="rect">
            <a:avLst/>
          </a:prstGeom>
          <a:noFill/>
        </p:spPr>
        <p:txBody>
          <a:bodyPr wrap="square" rtlCol="0">
            <a:spAutoFit/>
          </a:bodyPr>
          <a:lstStyle/>
          <a:p>
            <a:r>
              <a:rPr lang="en-GB" sz="2800" dirty="0">
                <a:latin typeface="Comic Sans MS" pitchFamily="66" charset="0"/>
              </a:rPr>
              <a:t>How to annotate a design idea</a:t>
            </a:r>
          </a:p>
        </p:txBody>
      </p:sp>
      <p:sp>
        <p:nvSpPr>
          <p:cNvPr id="5" name="TextBox 4"/>
          <p:cNvSpPr txBox="1"/>
          <p:nvPr/>
        </p:nvSpPr>
        <p:spPr>
          <a:xfrm>
            <a:off x="500021" y="1000099"/>
            <a:ext cx="11801558" cy="717119"/>
          </a:xfrm>
          <a:prstGeom prst="rect">
            <a:avLst/>
          </a:prstGeom>
          <a:noFill/>
        </p:spPr>
        <p:txBody>
          <a:bodyPr wrap="square" rtlCol="0">
            <a:spAutoFit/>
          </a:bodyPr>
          <a:lstStyle/>
          <a:p>
            <a:r>
              <a:rPr lang="en-GB" sz="2030" dirty="0">
                <a:latin typeface="Comic Sans MS" pitchFamily="66" charset="0"/>
              </a:rPr>
              <a:t>Your design idea drawings do not always give the reader all the details you have thought about, by adding annotation you can share your whole idea and give details about areas </a:t>
            </a:r>
            <a:r>
              <a:rPr lang="en-GB" sz="2030">
                <a:latin typeface="Comic Sans MS" pitchFamily="66" charset="0"/>
              </a:rPr>
              <a:t>you can’t </a:t>
            </a:r>
            <a:r>
              <a:rPr lang="en-GB" sz="2030" dirty="0">
                <a:latin typeface="Comic Sans MS" pitchFamily="66" charset="0"/>
              </a:rPr>
              <a:t>see.</a:t>
            </a:r>
          </a:p>
        </p:txBody>
      </p:sp>
      <p:pic>
        <p:nvPicPr>
          <p:cNvPr id="2052" name="Picture 4"/>
          <p:cNvPicPr>
            <a:picLocks noChangeAspect="1" noChangeArrowheads="1"/>
          </p:cNvPicPr>
          <p:nvPr/>
        </p:nvPicPr>
        <p:blipFill>
          <a:blip r:embed="rId3" cstate="print"/>
          <a:srcRect/>
          <a:stretch>
            <a:fillRect/>
          </a:stretch>
        </p:blipFill>
        <p:spPr bwMode="auto">
          <a:xfrm>
            <a:off x="3947728" y="3167708"/>
            <a:ext cx="1071245" cy="848995"/>
          </a:xfrm>
          <a:prstGeom prst="rect">
            <a:avLst/>
          </a:prstGeom>
          <a:noFill/>
          <a:ln w="9525">
            <a:noFill/>
            <a:miter lim="800000"/>
            <a:headEnd/>
            <a:tailEnd/>
          </a:ln>
        </p:spPr>
      </p:pic>
      <p:sp>
        <p:nvSpPr>
          <p:cNvPr id="8" name="TextBox 7"/>
          <p:cNvSpPr txBox="1"/>
          <p:nvPr/>
        </p:nvSpPr>
        <p:spPr>
          <a:xfrm>
            <a:off x="1400140" y="2900350"/>
            <a:ext cx="2700356" cy="695575"/>
          </a:xfrm>
          <a:prstGeom prst="rect">
            <a:avLst/>
          </a:prstGeom>
          <a:noFill/>
        </p:spPr>
        <p:txBody>
          <a:bodyPr wrap="square" rtlCol="0">
            <a:spAutoFit/>
          </a:bodyPr>
          <a:lstStyle/>
          <a:p>
            <a:r>
              <a:rPr lang="en-GB" sz="1960" dirty="0">
                <a:latin typeface="Comic Sans MS" pitchFamily="66" charset="0"/>
              </a:rPr>
              <a:t>What </a:t>
            </a:r>
            <a:r>
              <a:rPr lang="en-GB" sz="1960" dirty="0">
                <a:solidFill>
                  <a:srgbClr val="FF0000"/>
                </a:solidFill>
                <a:latin typeface="Comic Sans MS" pitchFamily="66" charset="0"/>
              </a:rPr>
              <a:t>Materials</a:t>
            </a:r>
            <a:r>
              <a:rPr lang="en-GB" sz="1960" dirty="0">
                <a:latin typeface="Comic Sans MS" pitchFamily="66" charset="0"/>
              </a:rPr>
              <a:t> will be used and why?</a:t>
            </a:r>
          </a:p>
        </p:txBody>
      </p:sp>
      <p:pic>
        <p:nvPicPr>
          <p:cNvPr id="2053" name="Picture 5"/>
          <p:cNvPicPr>
            <a:picLocks noChangeAspect="1" noChangeArrowheads="1"/>
          </p:cNvPicPr>
          <p:nvPr/>
        </p:nvPicPr>
        <p:blipFill>
          <a:blip r:embed="rId3" cstate="print"/>
          <a:srcRect/>
          <a:stretch>
            <a:fillRect/>
          </a:stretch>
        </p:blipFill>
        <p:spPr bwMode="auto">
          <a:xfrm rot="19714142">
            <a:off x="3543175" y="4317534"/>
            <a:ext cx="1071245" cy="848995"/>
          </a:xfrm>
          <a:prstGeom prst="rect">
            <a:avLst/>
          </a:prstGeom>
          <a:noFill/>
          <a:ln w="9525">
            <a:noFill/>
            <a:miter lim="800000"/>
            <a:headEnd/>
            <a:tailEnd/>
          </a:ln>
        </p:spPr>
      </p:pic>
      <p:sp>
        <p:nvSpPr>
          <p:cNvPr id="10" name="TextBox 9"/>
          <p:cNvSpPr txBox="1"/>
          <p:nvPr/>
        </p:nvSpPr>
        <p:spPr>
          <a:xfrm>
            <a:off x="600035" y="3863321"/>
            <a:ext cx="3200422" cy="1902059"/>
          </a:xfrm>
          <a:prstGeom prst="rect">
            <a:avLst/>
          </a:prstGeom>
          <a:noFill/>
        </p:spPr>
        <p:txBody>
          <a:bodyPr wrap="square" rtlCol="0">
            <a:spAutoFit/>
          </a:bodyPr>
          <a:lstStyle/>
          <a:p>
            <a:r>
              <a:rPr lang="en-GB" sz="1960" dirty="0">
                <a:latin typeface="Comic Sans MS" pitchFamily="66" charset="0"/>
              </a:rPr>
              <a:t>What is the purpose of the product?  Is this an effective product (does it meet the requirements of the </a:t>
            </a:r>
            <a:r>
              <a:rPr lang="en-GB" sz="1960" dirty="0">
                <a:solidFill>
                  <a:srgbClr val="FF0000"/>
                </a:solidFill>
                <a:latin typeface="Comic Sans MS" pitchFamily="66" charset="0"/>
              </a:rPr>
              <a:t>Brief</a:t>
            </a:r>
            <a:r>
              <a:rPr lang="en-GB" sz="1960" dirty="0">
                <a:latin typeface="Comic Sans MS" pitchFamily="66" charset="0"/>
              </a:rPr>
              <a:t> and </a:t>
            </a:r>
            <a:r>
              <a:rPr lang="en-GB" sz="1960" dirty="0">
                <a:solidFill>
                  <a:srgbClr val="FF0000"/>
                </a:solidFill>
                <a:latin typeface="Comic Sans MS" pitchFamily="66" charset="0"/>
              </a:rPr>
              <a:t>Specification</a:t>
            </a:r>
            <a:r>
              <a:rPr lang="en-GB" sz="1960" dirty="0">
                <a:latin typeface="Comic Sans MS" pitchFamily="66" charset="0"/>
              </a:rPr>
              <a:t>?)</a:t>
            </a:r>
          </a:p>
        </p:txBody>
      </p:sp>
      <p:pic>
        <p:nvPicPr>
          <p:cNvPr id="2054" name="Picture 6"/>
          <p:cNvPicPr>
            <a:picLocks noChangeAspect="1" noChangeArrowheads="1"/>
          </p:cNvPicPr>
          <p:nvPr/>
        </p:nvPicPr>
        <p:blipFill>
          <a:blip r:embed="rId4" cstate="print"/>
          <a:srcRect/>
          <a:stretch>
            <a:fillRect/>
          </a:stretch>
        </p:blipFill>
        <p:spPr bwMode="auto">
          <a:xfrm rot="7827009">
            <a:off x="3152694" y="5317154"/>
            <a:ext cx="1600200" cy="1664652"/>
          </a:xfrm>
          <a:prstGeom prst="rect">
            <a:avLst/>
          </a:prstGeom>
          <a:noFill/>
          <a:ln w="9525">
            <a:noFill/>
            <a:miter lim="800000"/>
            <a:headEnd/>
            <a:tailEnd/>
          </a:ln>
        </p:spPr>
      </p:pic>
      <p:sp>
        <p:nvSpPr>
          <p:cNvPr id="13" name="TextBox 12"/>
          <p:cNvSpPr txBox="1"/>
          <p:nvPr/>
        </p:nvSpPr>
        <p:spPr>
          <a:xfrm>
            <a:off x="700047" y="6100772"/>
            <a:ext cx="2800370" cy="695575"/>
          </a:xfrm>
          <a:prstGeom prst="rect">
            <a:avLst/>
          </a:prstGeom>
          <a:noFill/>
        </p:spPr>
        <p:txBody>
          <a:bodyPr wrap="square" rtlCol="0">
            <a:spAutoFit/>
          </a:bodyPr>
          <a:lstStyle/>
          <a:p>
            <a:r>
              <a:rPr lang="en-GB" sz="1960" dirty="0">
                <a:latin typeface="Comic Sans MS" pitchFamily="66" charset="0"/>
              </a:rPr>
              <a:t>Do you think this is a good design?</a:t>
            </a:r>
          </a:p>
        </p:txBody>
      </p:sp>
      <p:pic>
        <p:nvPicPr>
          <p:cNvPr id="2055" name="Picture 7"/>
          <p:cNvPicPr>
            <a:picLocks noChangeAspect="1" noChangeArrowheads="1"/>
          </p:cNvPicPr>
          <p:nvPr/>
        </p:nvPicPr>
        <p:blipFill>
          <a:blip r:embed="rId4" cstate="print"/>
          <a:srcRect l="5968" b="27840"/>
          <a:stretch>
            <a:fillRect/>
          </a:stretch>
        </p:blipFill>
        <p:spPr bwMode="auto">
          <a:xfrm rot="7096595">
            <a:off x="3333377" y="6731393"/>
            <a:ext cx="1504699" cy="1201214"/>
          </a:xfrm>
          <a:prstGeom prst="rect">
            <a:avLst/>
          </a:prstGeom>
          <a:noFill/>
          <a:ln w="9525">
            <a:noFill/>
            <a:miter lim="800000"/>
            <a:headEnd/>
            <a:tailEnd/>
          </a:ln>
        </p:spPr>
      </p:pic>
      <p:sp>
        <p:nvSpPr>
          <p:cNvPr id="15" name="TextBox 14"/>
          <p:cNvSpPr txBox="1"/>
          <p:nvPr/>
        </p:nvSpPr>
        <p:spPr>
          <a:xfrm>
            <a:off x="700048" y="7200918"/>
            <a:ext cx="2900383" cy="695575"/>
          </a:xfrm>
          <a:prstGeom prst="rect">
            <a:avLst/>
          </a:prstGeom>
          <a:noFill/>
        </p:spPr>
        <p:txBody>
          <a:bodyPr wrap="square" rtlCol="0">
            <a:spAutoFit/>
          </a:bodyPr>
          <a:lstStyle/>
          <a:p>
            <a:r>
              <a:rPr lang="en-GB" sz="1960" dirty="0">
                <a:latin typeface="Comic Sans MS" pitchFamily="66" charset="0"/>
              </a:rPr>
              <a:t>Good points and bad points</a:t>
            </a:r>
          </a:p>
        </p:txBody>
      </p:sp>
      <p:pic>
        <p:nvPicPr>
          <p:cNvPr id="16" name="Picture 7"/>
          <p:cNvPicPr>
            <a:picLocks noChangeAspect="1" noChangeArrowheads="1"/>
          </p:cNvPicPr>
          <p:nvPr/>
        </p:nvPicPr>
        <p:blipFill>
          <a:blip r:embed="rId4" cstate="print"/>
          <a:srcRect/>
          <a:stretch>
            <a:fillRect/>
          </a:stretch>
        </p:blipFill>
        <p:spPr bwMode="auto">
          <a:xfrm rot="7096595">
            <a:off x="4112392" y="7169920"/>
            <a:ext cx="1600200" cy="1664652"/>
          </a:xfrm>
          <a:prstGeom prst="rect">
            <a:avLst/>
          </a:prstGeom>
          <a:noFill/>
          <a:ln w="9525">
            <a:noFill/>
            <a:miter lim="800000"/>
            <a:headEnd/>
            <a:tailEnd/>
          </a:ln>
        </p:spPr>
      </p:pic>
      <p:sp>
        <p:nvSpPr>
          <p:cNvPr id="17" name="TextBox 16"/>
          <p:cNvSpPr txBox="1"/>
          <p:nvPr/>
        </p:nvSpPr>
        <p:spPr>
          <a:xfrm>
            <a:off x="800061" y="8101036"/>
            <a:ext cx="4200554" cy="695575"/>
          </a:xfrm>
          <a:prstGeom prst="rect">
            <a:avLst/>
          </a:prstGeom>
          <a:noFill/>
        </p:spPr>
        <p:txBody>
          <a:bodyPr wrap="square" rtlCol="0">
            <a:spAutoFit/>
          </a:bodyPr>
          <a:lstStyle/>
          <a:p>
            <a:r>
              <a:rPr lang="en-GB" sz="1960" dirty="0">
                <a:latin typeface="Comic Sans MS" pitchFamily="66" charset="0"/>
              </a:rPr>
              <a:t>Is it </a:t>
            </a:r>
            <a:r>
              <a:rPr lang="en-GB" sz="1960" dirty="0">
                <a:solidFill>
                  <a:srgbClr val="FF0000"/>
                </a:solidFill>
                <a:latin typeface="Comic Sans MS" pitchFamily="66" charset="0"/>
              </a:rPr>
              <a:t>Ergonomic</a:t>
            </a:r>
            <a:r>
              <a:rPr lang="en-GB" sz="1960" dirty="0">
                <a:latin typeface="Comic Sans MS" pitchFamily="66" charset="0"/>
              </a:rPr>
              <a:t>? </a:t>
            </a:r>
          </a:p>
          <a:p>
            <a:r>
              <a:rPr lang="en-GB" sz="1960" dirty="0">
                <a:latin typeface="Comic Sans MS" pitchFamily="66" charset="0"/>
              </a:rPr>
              <a:t>How does/ will a human use it</a:t>
            </a:r>
          </a:p>
        </p:txBody>
      </p:sp>
      <p:pic>
        <p:nvPicPr>
          <p:cNvPr id="2057" name="Picture 9"/>
          <p:cNvPicPr>
            <a:picLocks noChangeAspect="1" noChangeArrowheads="1"/>
          </p:cNvPicPr>
          <p:nvPr/>
        </p:nvPicPr>
        <p:blipFill>
          <a:blip r:embed="rId5" cstate="print"/>
          <a:srcRect/>
          <a:stretch>
            <a:fillRect/>
          </a:stretch>
        </p:blipFill>
        <p:spPr bwMode="auto">
          <a:xfrm rot="19150273">
            <a:off x="6666851" y="7360971"/>
            <a:ext cx="1185981" cy="1312112"/>
          </a:xfrm>
          <a:prstGeom prst="rect">
            <a:avLst/>
          </a:prstGeom>
          <a:noFill/>
          <a:ln w="9525">
            <a:noFill/>
            <a:miter lim="800000"/>
            <a:headEnd/>
            <a:tailEnd/>
          </a:ln>
        </p:spPr>
      </p:pic>
      <p:sp>
        <p:nvSpPr>
          <p:cNvPr id="20" name="TextBox 19"/>
          <p:cNvSpPr txBox="1"/>
          <p:nvPr/>
        </p:nvSpPr>
        <p:spPr>
          <a:xfrm>
            <a:off x="6100760" y="8501089"/>
            <a:ext cx="3400449" cy="393954"/>
          </a:xfrm>
          <a:prstGeom prst="rect">
            <a:avLst/>
          </a:prstGeom>
          <a:noFill/>
        </p:spPr>
        <p:txBody>
          <a:bodyPr wrap="square" rtlCol="0">
            <a:spAutoFit/>
          </a:bodyPr>
          <a:lstStyle/>
          <a:p>
            <a:r>
              <a:rPr lang="en-GB" sz="1960" dirty="0">
                <a:latin typeface="Comic Sans MS" pitchFamily="66" charset="0"/>
              </a:rPr>
              <a:t>How could it be made?</a:t>
            </a:r>
          </a:p>
        </p:txBody>
      </p:sp>
      <p:pic>
        <p:nvPicPr>
          <p:cNvPr id="21" name="Picture 7"/>
          <p:cNvPicPr>
            <a:picLocks noChangeAspect="1" noChangeArrowheads="1"/>
          </p:cNvPicPr>
          <p:nvPr/>
        </p:nvPicPr>
        <p:blipFill>
          <a:blip r:embed="rId4" cstate="print"/>
          <a:srcRect/>
          <a:stretch>
            <a:fillRect/>
          </a:stretch>
        </p:blipFill>
        <p:spPr bwMode="auto">
          <a:xfrm rot="215917">
            <a:off x="8151689" y="6649415"/>
            <a:ext cx="1600200" cy="1664652"/>
          </a:xfrm>
          <a:prstGeom prst="rect">
            <a:avLst/>
          </a:prstGeom>
          <a:noFill/>
          <a:ln w="9525">
            <a:noFill/>
            <a:miter lim="800000"/>
            <a:headEnd/>
            <a:tailEnd/>
          </a:ln>
        </p:spPr>
      </p:pic>
      <p:sp>
        <p:nvSpPr>
          <p:cNvPr id="22" name="TextBox 21"/>
          <p:cNvSpPr txBox="1"/>
          <p:nvPr/>
        </p:nvSpPr>
        <p:spPr>
          <a:xfrm>
            <a:off x="9601223" y="7700983"/>
            <a:ext cx="2600343" cy="997196"/>
          </a:xfrm>
          <a:prstGeom prst="rect">
            <a:avLst/>
          </a:prstGeom>
          <a:noFill/>
        </p:spPr>
        <p:txBody>
          <a:bodyPr wrap="square" rtlCol="0">
            <a:spAutoFit/>
          </a:bodyPr>
          <a:lstStyle/>
          <a:p>
            <a:r>
              <a:rPr lang="en-GB" sz="1960" dirty="0">
                <a:latin typeface="Comic Sans MS" pitchFamily="66" charset="0"/>
              </a:rPr>
              <a:t>What is the </a:t>
            </a:r>
            <a:r>
              <a:rPr lang="en-GB" sz="1960" dirty="0">
                <a:solidFill>
                  <a:srgbClr val="FF0000"/>
                </a:solidFill>
                <a:latin typeface="Comic Sans MS" pitchFamily="66" charset="0"/>
              </a:rPr>
              <a:t>cost</a:t>
            </a:r>
            <a:r>
              <a:rPr lang="en-GB" sz="1960" dirty="0">
                <a:latin typeface="Comic Sans MS" pitchFamily="66" charset="0"/>
              </a:rPr>
              <a:t> of the materials required if known?</a:t>
            </a:r>
          </a:p>
        </p:txBody>
      </p:sp>
      <p:pic>
        <p:nvPicPr>
          <p:cNvPr id="2058" name="Picture 10"/>
          <p:cNvPicPr>
            <a:picLocks noChangeAspect="1" noChangeArrowheads="1"/>
          </p:cNvPicPr>
          <p:nvPr/>
        </p:nvPicPr>
        <p:blipFill>
          <a:blip r:embed="rId6" cstate="print"/>
          <a:srcRect l="8324" b="9874"/>
          <a:stretch>
            <a:fillRect/>
          </a:stretch>
        </p:blipFill>
        <p:spPr bwMode="auto">
          <a:xfrm>
            <a:off x="7855046" y="2051839"/>
            <a:ext cx="1907104" cy="1932934"/>
          </a:xfrm>
          <a:prstGeom prst="rect">
            <a:avLst/>
          </a:prstGeom>
          <a:noFill/>
          <a:ln w="9525">
            <a:noFill/>
            <a:miter lim="800000"/>
            <a:headEnd/>
            <a:tailEnd/>
          </a:ln>
        </p:spPr>
      </p:pic>
      <p:sp>
        <p:nvSpPr>
          <p:cNvPr id="25" name="TextBox 24"/>
          <p:cNvSpPr txBox="1"/>
          <p:nvPr/>
        </p:nvSpPr>
        <p:spPr>
          <a:xfrm>
            <a:off x="9501209" y="2192717"/>
            <a:ext cx="2300304" cy="997196"/>
          </a:xfrm>
          <a:prstGeom prst="rect">
            <a:avLst/>
          </a:prstGeom>
          <a:noFill/>
        </p:spPr>
        <p:txBody>
          <a:bodyPr wrap="square" rtlCol="0">
            <a:spAutoFit/>
          </a:bodyPr>
          <a:lstStyle/>
          <a:p>
            <a:r>
              <a:rPr lang="en-GB" sz="1960" dirty="0">
                <a:latin typeface="Comic Sans MS" pitchFamily="66" charset="0"/>
              </a:rPr>
              <a:t>Add size and </a:t>
            </a:r>
            <a:r>
              <a:rPr lang="en-GB" sz="1960" dirty="0">
                <a:solidFill>
                  <a:srgbClr val="FF0000"/>
                </a:solidFill>
                <a:latin typeface="Comic Sans MS" pitchFamily="66" charset="0"/>
              </a:rPr>
              <a:t>Dimension</a:t>
            </a:r>
            <a:r>
              <a:rPr lang="en-GB" sz="1960" dirty="0">
                <a:latin typeface="Comic Sans MS" pitchFamily="66" charset="0"/>
              </a:rPr>
              <a:t> information </a:t>
            </a:r>
          </a:p>
        </p:txBody>
      </p:sp>
      <p:pic>
        <p:nvPicPr>
          <p:cNvPr id="26" name="Picture 10"/>
          <p:cNvPicPr>
            <a:picLocks noChangeAspect="1" noChangeArrowheads="1"/>
          </p:cNvPicPr>
          <p:nvPr/>
        </p:nvPicPr>
        <p:blipFill>
          <a:blip r:embed="rId6" cstate="print"/>
          <a:srcRect l="18905" t="23316"/>
          <a:stretch>
            <a:fillRect/>
          </a:stretch>
        </p:blipFill>
        <p:spPr bwMode="auto">
          <a:xfrm rot="1065569">
            <a:off x="8484928" y="3660421"/>
            <a:ext cx="1686987" cy="1644646"/>
          </a:xfrm>
          <a:prstGeom prst="rect">
            <a:avLst/>
          </a:prstGeom>
          <a:noFill/>
          <a:ln w="9525">
            <a:noFill/>
            <a:miter lim="800000"/>
            <a:headEnd/>
            <a:tailEnd/>
          </a:ln>
        </p:spPr>
      </p:pic>
      <p:sp>
        <p:nvSpPr>
          <p:cNvPr id="27" name="TextBox 26"/>
          <p:cNvSpPr txBox="1"/>
          <p:nvPr/>
        </p:nvSpPr>
        <p:spPr>
          <a:xfrm>
            <a:off x="9966194" y="3406280"/>
            <a:ext cx="1800238" cy="997196"/>
          </a:xfrm>
          <a:prstGeom prst="rect">
            <a:avLst/>
          </a:prstGeom>
          <a:noFill/>
        </p:spPr>
        <p:txBody>
          <a:bodyPr wrap="square" rtlCol="0">
            <a:spAutoFit/>
          </a:bodyPr>
          <a:lstStyle/>
          <a:p>
            <a:r>
              <a:rPr lang="en-GB" sz="1960" dirty="0">
                <a:latin typeface="Comic Sans MS" pitchFamily="66" charset="0"/>
              </a:rPr>
              <a:t>What colours are you going to use?</a:t>
            </a:r>
          </a:p>
        </p:txBody>
      </p:sp>
      <p:pic>
        <p:nvPicPr>
          <p:cNvPr id="28" name="Picture 10"/>
          <p:cNvPicPr>
            <a:picLocks noChangeAspect="1" noChangeArrowheads="1"/>
          </p:cNvPicPr>
          <p:nvPr/>
        </p:nvPicPr>
        <p:blipFill>
          <a:blip r:embed="rId6" cstate="print"/>
          <a:srcRect t="23316"/>
          <a:stretch>
            <a:fillRect/>
          </a:stretch>
        </p:blipFill>
        <p:spPr bwMode="auto">
          <a:xfrm rot="1065569">
            <a:off x="8081364" y="5307492"/>
            <a:ext cx="1694647" cy="1339782"/>
          </a:xfrm>
          <a:prstGeom prst="rect">
            <a:avLst/>
          </a:prstGeom>
          <a:noFill/>
          <a:ln w="9525">
            <a:noFill/>
            <a:miter lim="800000"/>
            <a:headEnd/>
            <a:tailEnd/>
          </a:ln>
        </p:spPr>
      </p:pic>
      <p:sp>
        <p:nvSpPr>
          <p:cNvPr id="29" name="TextBox 28"/>
          <p:cNvSpPr txBox="1"/>
          <p:nvPr/>
        </p:nvSpPr>
        <p:spPr>
          <a:xfrm>
            <a:off x="9601222" y="4960305"/>
            <a:ext cx="2900383" cy="1902059"/>
          </a:xfrm>
          <a:prstGeom prst="rect">
            <a:avLst/>
          </a:prstGeom>
          <a:noFill/>
        </p:spPr>
        <p:txBody>
          <a:bodyPr wrap="square" rtlCol="0">
            <a:spAutoFit/>
          </a:bodyPr>
          <a:lstStyle/>
          <a:p>
            <a:r>
              <a:rPr lang="en-GB" sz="1960" dirty="0">
                <a:latin typeface="Comic Sans MS" pitchFamily="66" charset="0"/>
              </a:rPr>
              <a:t>What is the </a:t>
            </a:r>
            <a:r>
              <a:rPr lang="en-GB" sz="1960" dirty="0">
                <a:solidFill>
                  <a:srgbClr val="FF0000"/>
                </a:solidFill>
                <a:latin typeface="Comic Sans MS" pitchFamily="66" charset="0"/>
              </a:rPr>
              <a:t>Environmental Impact </a:t>
            </a:r>
            <a:r>
              <a:rPr lang="en-GB" sz="1960" dirty="0">
                <a:latin typeface="Comic Sans MS" pitchFamily="66" charset="0"/>
              </a:rPr>
              <a:t>of the product? (recycled materials? could it be recycled after use?</a:t>
            </a:r>
          </a:p>
        </p:txBody>
      </p:sp>
      <p:pic>
        <p:nvPicPr>
          <p:cNvPr id="30" name="Picture 9"/>
          <p:cNvPicPr>
            <a:picLocks noChangeAspect="1" noChangeArrowheads="1"/>
          </p:cNvPicPr>
          <p:nvPr/>
        </p:nvPicPr>
        <p:blipFill>
          <a:blip r:embed="rId5" cstate="print"/>
          <a:srcRect/>
          <a:stretch>
            <a:fillRect/>
          </a:stretch>
        </p:blipFill>
        <p:spPr bwMode="auto">
          <a:xfrm rot="9777547">
            <a:off x="5682078" y="2653153"/>
            <a:ext cx="1163246" cy="1286960"/>
          </a:xfrm>
          <a:prstGeom prst="rect">
            <a:avLst/>
          </a:prstGeom>
          <a:noFill/>
          <a:ln w="9525">
            <a:noFill/>
            <a:miter lim="800000"/>
            <a:headEnd/>
            <a:tailEnd/>
          </a:ln>
        </p:spPr>
      </p:pic>
      <p:sp>
        <p:nvSpPr>
          <p:cNvPr id="31" name="TextBox 30"/>
          <p:cNvSpPr txBox="1"/>
          <p:nvPr/>
        </p:nvSpPr>
        <p:spPr>
          <a:xfrm>
            <a:off x="4700576" y="2167841"/>
            <a:ext cx="4400581" cy="695575"/>
          </a:xfrm>
          <a:prstGeom prst="rect">
            <a:avLst/>
          </a:prstGeom>
          <a:noFill/>
        </p:spPr>
        <p:txBody>
          <a:bodyPr wrap="square" rtlCol="0">
            <a:spAutoFit/>
          </a:bodyPr>
          <a:lstStyle/>
          <a:p>
            <a:r>
              <a:rPr lang="en-GB" sz="1960" dirty="0">
                <a:latin typeface="Comic Sans MS" pitchFamily="66" charset="0"/>
              </a:rPr>
              <a:t>Will this product be </a:t>
            </a:r>
            <a:r>
              <a:rPr lang="en-GB" sz="1960" dirty="0">
                <a:solidFill>
                  <a:srgbClr val="FF0000"/>
                </a:solidFill>
                <a:latin typeface="Comic Sans MS" pitchFamily="66" charset="0"/>
              </a:rPr>
              <a:t>safe</a:t>
            </a:r>
            <a:r>
              <a:rPr lang="en-GB" sz="1960" dirty="0">
                <a:latin typeface="Comic Sans MS" pitchFamily="66" charset="0"/>
              </a:rPr>
              <a:t>? </a:t>
            </a:r>
          </a:p>
          <a:p>
            <a:r>
              <a:rPr lang="en-GB" sz="1960" dirty="0">
                <a:latin typeface="Comic Sans MS" pitchFamily="66" charset="0"/>
              </a:rPr>
              <a:t>How can you test this?</a:t>
            </a:r>
          </a:p>
        </p:txBody>
      </p:sp>
      <p:sp>
        <p:nvSpPr>
          <p:cNvPr id="34" name="Rectangle 33"/>
          <p:cNvSpPr/>
          <p:nvPr/>
        </p:nvSpPr>
        <p:spPr>
          <a:xfrm>
            <a:off x="500021" y="2100244"/>
            <a:ext cx="11801558" cy="7000924"/>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520"/>
          </a:p>
        </p:txBody>
      </p:sp>
      <p:sp>
        <p:nvSpPr>
          <p:cNvPr id="2" name="TextBox 1"/>
          <p:cNvSpPr txBox="1"/>
          <p:nvPr/>
        </p:nvSpPr>
        <p:spPr>
          <a:xfrm>
            <a:off x="611613" y="2180714"/>
            <a:ext cx="2994731" cy="437043"/>
          </a:xfrm>
          <a:prstGeom prst="rect">
            <a:avLst/>
          </a:prstGeom>
          <a:noFill/>
          <a:ln w="12700">
            <a:solidFill>
              <a:schemeClr val="tx1"/>
            </a:solidFill>
          </a:ln>
        </p:spPr>
        <p:txBody>
          <a:bodyPr wrap="none" rtlCol="0">
            <a:spAutoFit/>
          </a:bodyPr>
          <a:lstStyle/>
          <a:p>
            <a:r>
              <a:rPr lang="en-GB" sz="2240" b="1" i="1" dirty="0">
                <a:solidFill>
                  <a:srgbClr val="FF0000"/>
                </a:solidFill>
                <a:latin typeface="Comic Sans MS" panose="030F0702030302020204" pitchFamily="66" charset="0"/>
              </a:rPr>
              <a:t>Key Language in red</a:t>
            </a:r>
          </a:p>
        </p:txBody>
      </p:sp>
      <p:pic>
        <p:nvPicPr>
          <p:cNvPr id="6" name="Picture 5"/>
          <p:cNvPicPr>
            <a:picLocks noChangeAspect="1"/>
          </p:cNvPicPr>
          <p:nvPr/>
        </p:nvPicPr>
        <p:blipFill rotWithShape="1">
          <a:blip r:embed="rId7" cstate="print">
            <a:extLst>
              <a:ext uri="{28A0092B-C50C-407E-A947-70E740481C1C}">
                <a14:useLocalDpi xmlns:a14="http://schemas.microsoft.com/office/drawing/2010/main" val="0"/>
              </a:ext>
            </a:extLst>
          </a:blip>
          <a:srcRect l="19002" r="6609"/>
          <a:stretch/>
        </p:blipFill>
        <p:spPr>
          <a:xfrm>
            <a:off x="5018973" y="3893726"/>
            <a:ext cx="3185925" cy="3438274"/>
          </a:xfrm>
          <a:prstGeom prst="rect">
            <a:avLst/>
          </a:prstGeom>
          <a:ln w="3175">
            <a:solidFill>
              <a:schemeClr val="tx1"/>
            </a:solidFill>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5713336" y="201676"/>
            <a:ext cx="1374928" cy="316112"/>
          </a:xfrm>
          <a:prstGeom prst="rect">
            <a:avLst/>
          </a:prstGeom>
          <a:noFill/>
        </p:spPr>
        <p:txBody>
          <a:bodyPr wrap="none" rtlCol="0">
            <a:spAutoFit/>
          </a:bodyPr>
          <a:lstStyle/>
          <a:p>
            <a:r>
              <a:rPr lang="en-GB" sz="1454" dirty="0">
                <a:latin typeface="Adventurer Light SF" pitchFamily="2" charset="0"/>
              </a:rPr>
              <a:t>Packaging Ideas</a:t>
            </a:r>
          </a:p>
        </p:txBody>
      </p:sp>
      <p:sp>
        <p:nvSpPr>
          <p:cNvPr id="5" name="Rectangle 4"/>
          <p:cNvSpPr/>
          <p:nvPr/>
        </p:nvSpPr>
        <p:spPr>
          <a:xfrm>
            <a:off x="274320" y="228600"/>
            <a:ext cx="12283440" cy="9037320"/>
          </a:xfrm>
          <a:prstGeom prst="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08"/>
          </a:p>
        </p:txBody>
      </p:sp>
      <p:cxnSp>
        <p:nvCxnSpPr>
          <p:cNvPr id="7" name="Straight Connector 6"/>
          <p:cNvCxnSpPr>
            <a:cxnSpLocks/>
          </p:cNvCxnSpPr>
          <p:nvPr/>
        </p:nvCxnSpPr>
        <p:spPr>
          <a:xfrm>
            <a:off x="274320" y="508185"/>
            <a:ext cx="1228344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2" name="TextBox 1">
            <a:extLst>
              <a:ext uri="{FF2B5EF4-FFF2-40B4-BE49-F238E27FC236}">
                <a16:creationId xmlns:a16="http://schemas.microsoft.com/office/drawing/2014/main" id="{2B10F826-A9CE-4E1B-9B03-CA8D96A105FA}"/>
              </a:ext>
            </a:extLst>
          </p:cNvPr>
          <p:cNvSpPr txBox="1"/>
          <p:nvPr/>
        </p:nvSpPr>
        <p:spPr>
          <a:xfrm>
            <a:off x="413359" y="572688"/>
            <a:ext cx="11974882" cy="923330"/>
          </a:xfrm>
          <a:prstGeom prst="rect">
            <a:avLst/>
          </a:prstGeom>
          <a:noFill/>
        </p:spPr>
        <p:txBody>
          <a:bodyPr wrap="square" rtlCol="0">
            <a:spAutoFit/>
          </a:bodyPr>
          <a:lstStyle/>
          <a:p>
            <a:r>
              <a:rPr lang="en-GB" dirty="0"/>
              <a:t>Task 6: Packaging mood board and analysis. Use the space below to find examples of blister packaging and other packaging designs out there. Think of the main components required by packaging and that you can see on most packaging. On the next page complete a design for your earphone wrap packaging. Don’t forget to include the main features you have identified.</a:t>
            </a:r>
          </a:p>
        </p:txBody>
      </p:sp>
      <p:sp>
        <p:nvSpPr>
          <p:cNvPr id="3" name="Rectangle 2">
            <a:extLst>
              <a:ext uri="{FF2B5EF4-FFF2-40B4-BE49-F238E27FC236}">
                <a16:creationId xmlns:a16="http://schemas.microsoft.com/office/drawing/2014/main" id="{9790F91D-A524-4641-AABA-EDEF7C1B7AC6}"/>
              </a:ext>
            </a:extLst>
          </p:cNvPr>
          <p:cNvSpPr/>
          <p:nvPr/>
        </p:nvSpPr>
        <p:spPr>
          <a:xfrm>
            <a:off x="8542751" y="1603331"/>
            <a:ext cx="3795386" cy="4247317"/>
          </a:xfrm>
          <a:prstGeom prst="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TextBox 5">
            <a:extLst>
              <a:ext uri="{FF2B5EF4-FFF2-40B4-BE49-F238E27FC236}">
                <a16:creationId xmlns:a16="http://schemas.microsoft.com/office/drawing/2014/main" id="{4C96F12F-8D8D-4A33-AC56-7347ED51D61C}"/>
              </a:ext>
            </a:extLst>
          </p:cNvPr>
          <p:cNvSpPr txBox="1"/>
          <p:nvPr/>
        </p:nvSpPr>
        <p:spPr>
          <a:xfrm>
            <a:off x="9194103" y="1686853"/>
            <a:ext cx="3457184" cy="369332"/>
          </a:xfrm>
          <a:prstGeom prst="rect">
            <a:avLst/>
          </a:prstGeom>
          <a:noFill/>
        </p:spPr>
        <p:txBody>
          <a:bodyPr wrap="square" rtlCol="0">
            <a:spAutoFit/>
          </a:bodyPr>
          <a:lstStyle/>
          <a:p>
            <a:r>
              <a:rPr lang="en-GB" dirty="0"/>
              <a:t>Main Features of Packaging</a:t>
            </a:r>
          </a:p>
        </p:txBody>
      </p:sp>
      <p:sp>
        <p:nvSpPr>
          <p:cNvPr id="8" name="TextBox 7">
            <a:extLst>
              <a:ext uri="{FF2B5EF4-FFF2-40B4-BE49-F238E27FC236}">
                <a16:creationId xmlns:a16="http://schemas.microsoft.com/office/drawing/2014/main" id="{0FDB432D-4198-430B-B629-2F5557E6DE53}"/>
              </a:ext>
            </a:extLst>
          </p:cNvPr>
          <p:cNvSpPr txBox="1"/>
          <p:nvPr/>
        </p:nvSpPr>
        <p:spPr>
          <a:xfrm>
            <a:off x="8743167" y="1603332"/>
            <a:ext cx="3457184" cy="4247317"/>
          </a:xfrm>
          <a:prstGeom prst="rect">
            <a:avLst/>
          </a:prstGeom>
          <a:noFill/>
        </p:spPr>
        <p:txBody>
          <a:bodyPr wrap="square" rtlCol="0">
            <a:spAutoFit/>
          </a:bodyPr>
          <a:lstStyle/>
          <a:p>
            <a:r>
              <a:rPr lang="en-GB" dirty="0"/>
              <a:t> </a:t>
            </a:r>
          </a:p>
          <a:p>
            <a:pPr marL="285750" indent="-285750">
              <a:buFont typeface="Arial" panose="020B0604020202020204" pitchFamily="34" charset="0"/>
              <a:buChar char="•"/>
            </a:pPr>
            <a:endParaRPr lang="en-GB" dirty="0"/>
          </a:p>
          <a:p>
            <a:pPr marL="285750" indent="-285750">
              <a:buFont typeface="Arial" panose="020B0604020202020204" pitchFamily="34" charset="0"/>
              <a:buChar char="•"/>
            </a:pPr>
            <a:endParaRPr lang="en-GB" dirty="0"/>
          </a:p>
          <a:p>
            <a:pPr marL="285750" indent="-285750">
              <a:buFont typeface="Arial" panose="020B0604020202020204" pitchFamily="34" charset="0"/>
              <a:buChar char="•"/>
            </a:pPr>
            <a:r>
              <a:rPr lang="en-GB" dirty="0"/>
              <a:t> </a:t>
            </a:r>
          </a:p>
          <a:p>
            <a:pPr marL="285750" indent="-285750">
              <a:buFont typeface="Arial" panose="020B0604020202020204" pitchFamily="34" charset="0"/>
              <a:buChar char="•"/>
            </a:pPr>
            <a:endParaRPr lang="en-GB" dirty="0"/>
          </a:p>
          <a:p>
            <a:pPr marL="285750" indent="-285750">
              <a:buFont typeface="Arial" panose="020B0604020202020204" pitchFamily="34" charset="0"/>
              <a:buChar char="•"/>
            </a:pPr>
            <a:r>
              <a:rPr lang="en-GB" dirty="0"/>
              <a:t> </a:t>
            </a:r>
          </a:p>
          <a:p>
            <a:pPr marL="285750" indent="-285750">
              <a:buFont typeface="Arial" panose="020B0604020202020204" pitchFamily="34" charset="0"/>
              <a:buChar char="•"/>
            </a:pPr>
            <a:endParaRPr lang="en-GB" dirty="0"/>
          </a:p>
          <a:p>
            <a:pPr marL="285750" indent="-285750">
              <a:buFont typeface="Arial" panose="020B0604020202020204" pitchFamily="34" charset="0"/>
              <a:buChar char="•"/>
            </a:pPr>
            <a:r>
              <a:rPr lang="en-GB" dirty="0"/>
              <a:t> </a:t>
            </a:r>
          </a:p>
          <a:p>
            <a:pPr marL="285750" indent="-285750">
              <a:buFont typeface="Arial" panose="020B0604020202020204" pitchFamily="34" charset="0"/>
              <a:buChar char="•"/>
            </a:pPr>
            <a:endParaRPr lang="en-GB" dirty="0"/>
          </a:p>
          <a:p>
            <a:pPr marL="285750" indent="-285750">
              <a:buFont typeface="Arial" panose="020B0604020202020204" pitchFamily="34" charset="0"/>
              <a:buChar char="•"/>
            </a:pPr>
            <a:r>
              <a:rPr lang="en-GB" dirty="0"/>
              <a:t> </a:t>
            </a:r>
          </a:p>
          <a:p>
            <a:pPr marL="285750" indent="-285750">
              <a:buFont typeface="Arial" panose="020B0604020202020204" pitchFamily="34" charset="0"/>
              <a:buChar char="•"/>
            </a:pPr>
            <a:endParaRPr lang="en-GB" dirty="0"/>
          </a:p>
          <a:p>
            <a:pPr marL="285750" indent="-285750">
              <a:buFont typeface="Arial" panose="020B0604020202020204" pitchFamily="34" charset="0"/>
              <a:buChar char="•"/>
            </a:pPr>
            <a:r>
              <a:rPr lang="en-GB" dirty="0"/>
              <a:t> </a:t>
            </a:r>
          </a:p>
          <a:p>
            <a:pPr marL="285750" indent="-285750">
              <a:buFont typeface="Arial" panose="020B0604020202020204" pitchFamily="34" charset="0"/>
              <a:buChar char="•"/>
            </a:pPr>
            <a:endParaRPr lang="en-GB" dirty="0"/>
          </a:p>
          <a:p>
            <a:pPr marL="285750" indent="-285750">
              <a:buFont typeface="Arial" panose="020B0604020202020204" pitchFamily="34" charset="0"/>
              <a:buChar char="•"/>
            </a:pPr>
            <a:r>
              <a:rPr lang="en-GB" dirty="0"/>
              <a:t> </a:t>
            </a:r>
          </a:p>
          <a:p>
            <a:pPr marL="285750" indent="-285750">
              <a:buFont typeface="Arial" panose="020B0604020202020204" pitchFamily="34" charset="0"/>
              <a:buChar char="•"/>
            </a:pPr>
            <a:endParaRPr lang="en-GB" dirty="0"/>
          </a:p>
        </p:txBody>
      </p:sp>
    </p:spTree>
    <p:extLst>
      <p:ext uri="{BB962C8B-B14F-4D97-AF65-F5344CB8AC3E}">
        <p14:creationId xmlns:p14="http://schemas.microsoft.com/office/powerpoint/2010/main" val="1286200025"/>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233</TotalTime>
  <Words>1851</Words>
  <Application>Microsoft Office PowerPoint</Application>
  <PresentationFormat>A3 Paper (297x420 mm)</PresentationFormat>
  <Paragraphs>188</Paragraphs>
  <Slides>20</Slides>
  <Notes>1</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20</vt:i4>
      </vt:variant>
    </vt:vector>
  </HeadingPairs>
  <TitlesOfParts>
    <vt:vector size="27" baseType="lpstr">
      <vt:lpstr>Adventurer Light SF</vt:lpstr>
      <vt:lpstr>Agent Orange</vt:lpstr>
      <vt:lpstr>Arial</vt:lpstr>
      <vt:lpstr>Calibri</vt:lpstr>
      <vt:lpstr>Calibri Light</vt:lpstr>
      <vt:lpstr>Comic Sans MS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Mr J Dodsworth</dc:creator>
  <cp:lastModifiedBy>Paul Berne</cp:lastModifiedBy>
  <cp:revision>32</cp:revision>
  <dcterms:created xsi:type="dcterms:W3CDTF">2020-03-18T10:55:43Z</dcterms:created>
  <dcterms:modified xsi:type="dcterms:W3CDTF">2020-03-24T13:46:33Z</dcterms:modified>
</cp:coreProperties>
</file>